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393" r:id="rId3"/>
    <p:sldId id="263" r:id="rId4"/>
    <p:sldId id="261" r:id="rId5"/>
    <p:sldId id="260" r:id="rId6"/>
    <p:sldId id="281" r:id="rId7"/>
    <p:sldId id="270" r:id="rId8"/>
    <p:sldId id="391" r:id="rId9"/>
    <p:sldId id="277" r:id="rId10"/>
    <p:sldId id="279" r:id="rId11"/>
    <p:sldId id="280" r:id="rId12"/>
    <p:sldId id="397" r:id="rId13"/>
    <p:sldId id="282" r:id="rId14"/>
    <p:sldId id="289" r:id="rId15"/>
    <p:sldId id="290" r:id="rId16"/>
    <p:sldId id="288" r:id="rId17"/>
    <p:sldId id="294" r:id="rId18"/>
    <p:sldId id="296" r:id="rId19"/>
    <p:sldId id="297" r:id="rId20"/>
    <p:sldId id="308" r:id="rId21"/>
    <p:sldId id="312" r:id="rId22"/>
    <p:sldId id="314" r:id="rId23"/>
    <p:sldId id="323" r:id="rId24"/>
    <p:sldId id="326" r:id="rId25"/>
    <p:sldId id="328" r:id="rId26"/>
    <p:sldId id="390" r:id="rId27"/>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4F6"/>
    <a:srgbClr val="BBC1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09E182-0C64-465A-BB9E-47E12E1BE78D}" v="16" dt="2023-04-26T00:00:50.113"/>
  </p1510:revLst>
</p1510:revInfo>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5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Burton" userId="a64c3820e5f53ac6" providerId="LiveId" clId="{DA09E182-0C64-465A-BB9E-47E12E1BE78D}"/>
    <pc:docChg chg="custSel addSld delSld modSld sldOrd">
      <pc:chgData name="Chris Burton" userId="a64c3820e5f53ac6" providerId="LiveId" clId="{DA09E182-0C64-465A-BB9E-47E12E1BE78D}" dt="2023-04-26T00:00:50.113" v="4852" actId="14826"/>
      <pc:docMkLst>
        <pc:docMk/>
      </pc:docMkLst>
      <pc:sldChg chg="modSp mod">
        <pc:chgData name="Chris Burton" userId="a64c3820e5f53ac6" providerId="LiveId" clId="{DA09E182-0C64-465A-BB9E-47E12E1BE78D}" dt="2023-04-25T15:03:16.713" v="3215" actId="20577"/>
        <pc:sldMkLst>
          <pc:docMk/>
          <pc:sldMk cId="3598514998" sldId="256"/>
        </pc:sldMkLst>
        <pc:spChg chg="mod">
          <ac:chgData name="Chris Burton" userId="a64c3820e5f53ac6" providerId="LiveId" clId="{DA09E182-0C64-465A-BB9E-47E12E1BE78D}" dt="2023-04-25T15:03:16.713" v="3215" actId="20577"/>
          <ac:spMkLst>
            <pc:docMk/>
            <pc:sldMk cId="3598514998" sldId="256"/>
            <ac:spMk id="5" creationId="{831423B8-B536-458F-8B38-40DF8B565305}"/>
          </ac:spMkLst>
        </pc:spChg>
        <pc:spChg chg="mod">
          <ac:chgData name="Chris Burton" userId="a64c3820e5f53ac6" providerId="LiveId" clId="{DA09E182-0C64-465A-BB9E-47E12E1BE78D}" dt="2023-04-25T15:03:01.917" v="3199" actId="20577"/>
          <ac:spMkLst>
            <pc:docMk/>
            <pc:sldMk cId="3598514998" sldId="256"/>
            <ac:spMk id="7" creationId="{FFE7C1D6-694C-44E9-A06D-B28A557CC6C9}"/>
          </ac:spMkLst>
        </pc:spChg>
      </pc:sldChg>
      <pc:sldChg chg="del">
        <pc:chgData name="Chris Burton" userId="a64c3820e5f53ac6" providerId="LiveId" clId="{DA09E182-0C64-465A-BB9E-47E12E1BE78D}" dt="2023-04-25T14:45:48.356" v="3149" actId="2696"/>
        <pc:sldMkLst>
          <pc:docMk/>
          <pc:sldMk cId="578701674" sldId="258"/>
        </pc:sldMkLst>
      </pc:sldChg>
      <pc:sldChg chg="modSp mod">
        <pc:chgData name="Chris Burton" userId="a64c3820e5f53ac6" providerId="LiveId" clId="{DA09E182-0C64-465A-BB9E-47E12E1BE78D}" dt="2023-04-25T17:39:08.547" v="4601" actId="20577"/>
        <pc:sldMkLst>
          <pc:docMk/>
          <pc:sldMk cId="3574651384" sldId="260"/>
        </pc:sldMkLst>
        <pc:spChg chg="mod">
          <ac:chgData name="Chris Burton" userId="a64c3820e5f53ac6" providerId="LiveId" clId="{DA09E182-0C64-465A-BB9E-47E12E1BE78D}" dt="2023-04-25T13:32:53.348" v="881" actId="20577"/>
          <ac:spMkLst>
            <pc:docMk/>
            <pc:sldMk cId="3574651384" sldId="260"/>
            <ac:spMk id="33" creationId="{D8D4BE7E-833C-4F85-9669-79823FD10ABE}"/>
          </ac:spMkLst>
        </pc:spChg>
        <pc:spChg chg="mod">
          <ac:chgData name="Chris Burton" userId="a64c3820e5f53ac6" providerId="LiveId" clId="{DA09E182-0C64-465A-BB9E-47E12E1BE78D}" dt="2023-04-25T13:34:39.305" v="1048" actId="20577"/>
          <ac:spMkLst>
            <pc:docMk/>
            <pc:sldMk cId="3574651384" sldId="260"/>
            <ac:spMk id="34" creationId="{1AAA73BA-3CDE-4ED4-8A02-A72167BC991B}"/>
          </ac:spMkLst>
        </pc:spChg>
        <pc:spChg chg="mod">
          <ac:chgData name="Chris Burton" userId="a64c3820e5f53ac6" providerId="LiveId" clId="{DA09E182-0C64-465A-BB9E-47E12E1BE78D}" dt="2023-04-25T17:37:47.598" v="4472" actId="20577"/>
          <ac:spMkLst>
            <pc:docMk/>
            <pc:sldMk cId="3574651384" sldId="260"/>
            <ac:spMk id="35" creationId="{AE03CF60-1D86-40E4-9AC2-B40E4BA111E4}"/>
          </ac:spMkLst>
        </pc:spChg>
        <pc:spChg chg="mod">
          <ac:chgData name="Chris Burton" userId="a64c3820e5f53ac6" providerId="LiveId" clId="{DA09E182-0C64-465A-BB9E-47E12E1BE78D}" dt="2023-04-25T13:37:43.976" v="1246" actId="20577"/>
          <ac:spMkLst>
            <pc:docMk/>
            <pc:sldMk cId="3574651384" sldId="260"/>
            <ac:spMk id="38" creationId="{889D7D2C-9ACC-44B3-8D0A-81F30A26A6A2}"/>
          </ac:spMkLst>
        </pc:spChg>
        <pc:spChg chg="mod">
          <ac:chgData name="Chris Burton" userId="a64c3820e5f53ac6" providerId="LiveId" clId="{DA09E182-0C64-465A-BB9E-47E12E1BE78D}" dt="2023-04-25T13:31:09.757" v="692" actId="20577"/>
          <ac:spMkLst>
            <pc:docMk/>
            <pc:sldMk cId="3574651384" sldId="260"/>
            <ac:spMk id="39" creationId="{8F7D804E-45F2-4DFE-BFD8-685C6FA3B79B}"/>
          </ac:spMkLst>
        </pc:spChg>
        <pc:spChg chg="mod">
          <ac:chgData name="Chris Burton" userId="a64c3820e5f53ac6" providerId="LiveId" clId="{DA09E182-0C64-465A-BB9E-47E12E1BE78D}" dt="2023-04-25T13:37:03.001" v="1171" actId="20577"/>
          <ac:spMkLst>
            <pc:docMk/>
            <pc:sldMk cId="3574651384" sldId="260"/>
            <ac:spMk id="41" creationId="{77C200EC-1395-4122-8F92-F81E5BFA0C1C}"/>
          </ac:spMkLst>
        </pc:spChg>
        <pc:spChg chg="mod">
          <ac:chgData name="Chris Burton" userId="a64c3820e5f53ac6" providerId="LiveId" clId="{DA09E182-0C64-465A-BB9E-47E12E1BE78D}" dt="2023-04-25T13:38:22.943" v="1313" actId="20577"/>
          <ac:spMkLst>
            <pc:docMk/>
            <pc:sldMk cId="3574651384" sldId="260"/>
            <ac:spMk id="43" creationId="{7337BC1C-08EF-42A1-9283-FEF02D9EEBFD}"/>
          </ac:spMkLst>
        </pc:spChg>
        <pc:spChg chg="mod">
          <ac:chgData name="Chris Burton" userId="a64c3820e5f53ac6" providerId="LiveId" clId="{DA09E182-0C64-465A-BB9E-47E12E1BE78D}" dt="2023-04-25T17:39:08.547" v="4601" actId="20577"/>
          <ac:spMkLst>
            <pc:docMk/>
            <pc:sldMk cId="3574651384" sldId="260"/>
            <ac:spMk id="45" creationId="{100F8004-81D6-4C01-9C18-74D9AB4B67EF}"/>
          </ac:spMkLst>
        </pc:spChg>
      </pc:sldChg>
      <pc:sldChg chg="modSp mod">
        <pc:chgData name="Chris Burton" userId="a64c3820e5f53ac6" providerId="LiveId" clId="{DA09E182-0C64-465A-BB9E-47E12E1BE78D}" dt="2023-04-25T13:44:22.048" v="1556" actId="20577"/>
        <pc:sldMkLst>
          <pc:docMk/>
          <pc:sldMk cId="427772114" sldId="261"/>
        </pc:sldMkLst>
        <pc:spChg chg="mod">
          <ac:chgData name="Chris Burton" userId="a64c3820e5f53ac6" providerId="LiveId" clId="{DA09E182-0C64-465A-BB9E-47E12E1BE78D}" dt="2023-04-25T13:43:33.594" v="1502" actId="20577"/>
          <ac:spMkLst>
            <pc:docMk/>
            <pc:sldMk cId="427772114" sldId="261"/>
            <ac:spMk id="8" creationId="{5FC7C391-5CAE-4434-99AF-B57F01BD54AB}"/>
          </ac:spMkLst>
        </pc:spChg>
        <pc:spChg chg="mod">
          <ac:chgData name="Chris Burton" userId="a64c3820e5f53ac6" providerId="LiveId" clId="{DA09E182-0C64-465A-BB9E-47E12E1BE78D}" dt="2023-04-25T13:44:22.048" v="1556" actId="20577"/>
          <ac:spMkLst>
            <pc:docMk/>
            <pc:sldMk cId="427772114" sldId="261"/>
            <ac:spMk id="9" creationId="{03DAE523-B5F9-413B-A60A-F8F062179780}"/>
          </ac:spMkLst>
        </pc:spChg>
      </pc:sldChg>
      <pc:sldChg chg="modSp mod">
        <pc:chgData name="Chris Burton" userId="a64c3820e5f53ac6" providerId="LiveId" clId="{DA09E182-0C64-465A-BB9E-47E12E1BE78D}" dt="2023-04-26T00:00:50.113" v="4852" actId="14826"/>
        <pc:sldMkLst>
          <pc:docMk/>
          <pc:sldMk cId="575485263" sldId="279"/>
        </pc:sldMkLst>
        <pc:picChg chg="mod">
          <ac:chgData name="Chris Burton" userId="a64c3820e5f53ac6" providerId="LiveId" clId="{DA09E182-0C64-465A-BB9E-47E12E1BE78D}" dt="2023-04-25T13:17:35.086" v="228" actId="14826"/>
          <ac:picMkLst>
            <pc:docMk/>
            <pc:sldMk cId="575485263" sldId="279"/>
            <ac:picMk id="5" creationId="{DD5BA8D4-4720-B46C-6D18-471971D6C428}"/>
          </ac:picMkLst>
        </pc:picChg>
        <pc:picChg chg="mod">
          <ac:chgData name="Chris Burton" userId="a64c3820e5f53ac6" providerId="LiveId" clId="{DA09E182-0C64-465A-BB9E-47E12E1BE78D}" dt="2023-04-25T23:56:06.307" v="4850" actId="14826"/>
          <ac:picMkLst>
            <pc:docMk/>
            <pc:sldMk cId="575485263" sldId="279"/>
            <ac:picMk id="7" creationId="{3AAF58EB-5865-9D41-04E9-56C992D9CDCB}"/>
          </ac:picMkLst>
        </pc:picChg>
        <pc:picChg chg="mod">
          <ac:chgData name="Chris Burton" userId="a64c3820e5f53ac6" providerId="LiveId" clId="{DA09E182-0C64-465A-BB9E-47E12E1BE78D}" dt="2023-04-25T23:58:05.497" v="4851" actId="14826"/>
          <ac:picMkLst>
            <pc:docMk/>
            <pc:sldMk cId="575485263" sldId="279"/>
            <ac:picMk id="9" creationId="{2AEF2880-AD57-DB01-2372-0764B5726BF7}"/>
          </ac:picMkLst>
        </pc:picChg>
        <pc:picChg chg="mod">
          <ac:chgData name="Chris Burton" userId="a64c3820e5f53ac6" providerId="LiveId" clId="{DA09E182-0C64-465A-BB9E-47E12E1BE78D}" dt="2023-04-26T00:00:50.113" v="4852" actId="14826"/>
          <ac:picMkLst>
            <pc:docMk/>
            <pc:sldMk cId="575485263" sldId="279"/>
            <ac:picMk id="15" creationId="{AB19F8F5-D1DC-AC85-2048-39A5F1A19854}"/>
          </ac:picMkLst>
        </pc:picChg>
      </pc:sldChg>
      <pc:sldChg chg="addSp delSp modSp mod">
        <pc:chgData name="Chris Burton" userId="a64c3820e5f53ac6" providerId="LiveId" clId="{DA09E182-0C64-465A-BB9E-47E12E1BE78D}" dt="2023-04-25T15:01:27.011" v="3152" actId="962"/>
        <pc:sldMkLst>
          <pc:docMk/>
          <pc:sldMk cId="2017824642" sldId="280"/>
        </pc:sldMkLst>
        <pc:spChg chg="del">
          <ac:chgData name="Chris Burton" userId="a64c3820e5f53ac6" providerId="LiveId" clId="{DA09E182-0C64-465A-BB9E-47E12E1BE78D}" dt="2023-04-25T15:01:25.798" v="3150" actId="931"/>
          <ac:spMkLst>
            <pc:docMk/>
            <pc:sldMk cId="2017824642" sldId="280"/>
            <ac:spMk id="42" creationId="{22AAD50D-E89F-5EE2-FCF4-F0B591408516}"/>
          </ac:spMkLst>
        </pc:spChg>
        <pc:spChg chg="mod">
          <ac:chgData name="Chris Burton" userId="a64c3820e5f53ac6" providerId="LiveId" clId="{DA09E182-0C64-465A-BB9E-47E12E1BE78D}" dt="2023-04-25T13:30:12.917" v="682" actId="20577"/>
          <ac:spMkLst>
            <pc:docMk/>
            <pc:sldMk cId="2017824642" sldId="280"/>
            <ac:spMk id="48" creationId="{DBA9E30B-15D6-5A3F-EAAF-3453323E8ADD}"/>
          </ac:spMkLst>
        </pc:spChg>
        <pc:picChg chg="add mod">
          <ac:chgData name="Chris Burton" userId="a64c3820e5f53ac6" providerId="LiveId" clId="{DA09E182-0C64-465A-BB9E-47E12E1BE78D}" dt="2023-04-25T15:01:27.011" v="3152" actId="962"/>
          <ac:picMkLst>
            <pc:docMk/>
            <pc:sldMk cId="2017824642" sldId="280"/>
            <ac:picMk id="4" creationId="{9643CB2B-AB4C-5536-0F2F-1101A1DB9BC4}"/>
          </ac:picMkLst>
        </pc:picChg>
      </pc:sldChg>
      <pc:sldChg chg="modSp mod">
        <pc:chgData name="Chris Burton" userId="a64c3820e5f53ac6" providerId="LiveId" clId="{DA09E182-0C64-465A-BB9E-47E12E1BE78D}" dt="2023-04-25T17:44:24.729" v="4846" actId="20577"/>
        <pc:sldMkLst>
          <pc:docMk/>
          <pc:sldMk cId="2409039537" sldId="281"/>
        </pc:sldMkLst>
        <pc:spChg chg="mod">
          <ac:chgData name="Chris Burton" userId="a64c3820e5f53ac6" providerId="LiveId" clId="{DA09E182-0C64-465A-BB9E-47E12E1BE78D}" dt="2023-04-25T17:44:24.729" v="4846" actId="20577"/>
          <ac:spMkLst>
            <pc:docMk/>
            <pc:sldMk cId="2409039537" sldId="281"/>
            <ac:spMk id="3" creationId="{0C8C1CB8-BDBE-42EA-AAFA-E86809845F2F}"/>
          </ac:spMkLst>
        </pc:spChg>
        <pc:spChg chg="mod">
          <ac:chgData name="Chris Burton" userId="a64c3820e5f53ac6" providerId="LiveId" clId="{DA09E182-0C64-465A-BB9E-47E12E1BE78D}" dt="2023-04-25T17:40:57.957" v="4668" actId="20577"/>
          <ac:spMkLst>
            <pc:docMk/>
            <pc:sldMk cId="2409039537" sldId="281"/>
            <ac:spMk id="5" creationId="{05CB7280-6D23-436E-8BCD-5B917F442A2E}"/>
          </ac:spMkLst>
        </pc:spChg>
      </pc:sldChg>
      <pc:sldChg chg="modSp mod">
        <pc:chgData name="Chris Burton" userId="a64c3820e5f53ac6" providerId="LiveId" clId="{DA09E182-0C64-465A-BB9E-47E12E1BE78D}" dt="2023-04-25T16:34:26.858" v="3777" actId="20577"/>
        <pc:sldMkLst>
          <pc:docMk/>
          <pc:sldMk cId="4195477460" sldId="289"/>
        </pc:sldMkLst>
        <pc:graphicFrameChg chg="modGraphic">
          <ac:chgData name="Chris Burton" userId="a64c3820e5f53ac6" providerId="LiveId" clId="{DA09E182-0C64-465A-BB9E-47E12E1BE78D}" dt="2023-04-25T16:34:26.858" v="3777" actId="20577"/>
          <ac:graphicFrameMkLst>
            <pc:docMk/>
            <pc:sldMk cId="4195477460" sldId="289"/>
            <ac:graphicFrameMk id="3" creationId="{6B294B23-AC7D-4F1C-8D8A-59F2F42D8869}"/>
          </ac:graphicFrameMkLst>
        </pc:graphicFrameChg>
      </pc:sldChg>
      <pc:sldChg chg="modSp mod">
        <pc:chgData name="Chris Burton" userId="a64c3820e5f53ac6" providerId="LiveId" clId="{DA09E182-0C64-465A-BB9E-47E12E1BE78D}" dt="2023-04-25T15:05:03.898" v="3273" actId="20577"/>
        <pc:sldMkLst>
          <pc:docMk/>
          <pc:sldMk cId="1922610123" sldId="290"/>
        </pc:sldMkLst>
        <pc:graphicFrameChg chg="modGraphic">
          <ac:chgData name="Chris Burton" userId="a64c3820e5f53ac6" providerId="LiveId" clId="{DA09E182-0C64-465A-BB9E-47E12E1BE78D}" dt="2023-04-25T15:05:03.898" v="3273" actId="20577"/>
          <ac:graphicFrameMkLst>
            <pc:docMk/>
            <pc:sldMk cId="1922610123" sldId="290"/>
            <ac:graphicFrameMk id="6" creationId="{E0D46A77-B249-47E4-AE94-749CA61E171D}"/>
          </ac:graphicFrameMkLst>
        </pc:graphicFrameChg>
      </pc:sldChg>
      <pc:sldChg chg="modSp mod">
        <pc:chgData name="Chris Burton" userId="a64c3820e5f53ac6" providerId="LiveId" clId="{DA09E182-0C64-465A-BB9E-47E12E1BE78D}" dt="2023-04-25T16:36:14.037" v="3808" actId="20577"/>
        <pc:sldMkLst>
          <pc:docMk/>
          <pc:sldMk cId="1239732437" sldId="294"/>
        </pc:sldMkLst>
        <pc:graphicFrameChg chg="modGraphic">
          <ac:chgData name="Chris Burton" userId="a64c3820e5f53ac6" providerId="LiveId" clId="{DA09E182-0C64-465A-BB9E-47E12E1BE78D}" dt="2023-04-25T16:36:14.037" v="3808" actId="20577"/>
          <ac:graphicFrameMkLst>
            <pc:docMk/>
            <pc:sldMk cId="1239732437" sldId="294"/>
            <ac:graphicFrameMk id="3" creationId="{EE209744-3D38-442F-A159-58851FA8D16E}"/>
          </ac:graphicFrameMkLst>
        </pc:graphicFrameChg>
      </pc:sldChg>
      <pc:sldChg chg="modSp mod">
        <pc:chgData name="Chris Burton" userId="a64c3820e5f53ac6" providerId="LiveId" clId="{DA09E182-0C64-465A-BB9E-47E12E1BE78D}" dt="2023-04-25T16:38:35.142" v="3918" actId="20577"/>
        <pc:sldMkLst>
          <pc:docMk/>
          <pc:sldMk cId="3186809328" sldId="296"/>
        </pc:sldMkLst>
        <pc:graphicFrameChg chg="modGraphic">
          <ac:chgData name="Chris Burton" userId="a64c3820e5f53ac6" providerId="LiveId" clId="{DA09E182-0C64-465A-BB9E-47E12E1BE78D}" dt="2023-04-25T16:38:35.142" v="3918" actId="20577"/>
          <ac:graphicFrameMkLst>
            <pc:docMk/>
            <pc:sldMk cId="3186809328" sldId="296"/>
            <ac:graphicFrameMk id="4" creationId="{2799BA8B-7B80-4E2A-BE3C-53F5CC2AB3C7}"/>
          </ac:graphicFrameMkLst>
        </pc:graphicFrameChg>
      </pc:sldChg>
      <pc:sldChg chg="modSp mod">
        <pc:chgData name="Chris Burton" userId="a64c3820e5f53ac6" providerId="LiveId" clId="{DA09E182-0C64-465A-BB9E-47E12E1BE78D}" dt="2023-04-25T17:35:03.032" v="4458" actId="20577"/>
        <pc:sldMkLst>
          <pc:docMk/>
          <pc:sldMk cId="2066236518" sldId="297"/>
        </pc:sldMkLst>
        <pc:graphicFrameChg chg="modGraphic">
          <ac:chgData name="Chris Burton" userId="a64c3820e5f53ac6" providerId="LiveId" clId="{DA09E182-0C64-465A-BB9E-47E12E1BE78D}" dt="2023-04-25T17:35:03.032" v="4458" actId="20577"/>
          <ac:graphicFrameMkLst>
            <pc:docMk/>
            <pc:sldMk cId="2066236518" sldId="297"/>
            <ac:graphicFrameMk id="7" creationId="{0A8ADE31-268F-488B-BF37-2496CA14C20C}"/>
          </ac:graphicFrameMkLst>
        </pc:graphicFrameChg>
      </pc:sldChg>
      <pc:sldChg chg="modSp mod">
        <pc:chgData name="Chris Burton" userId="a64c3820e5f53ac6" providerId="LiveId" clId="{DA09E182-0C64-465A-BB9E-47E12E1BE78D}" dt="2023-04-25T13:02:16.293" v="221" actId="14100"/>
        <pc:sldMkLst>
          <pc:docMk/>
          <pc:sldMk cId="1677980959" sldId="312"/>
        </pc:sldMkLst>
        <pc:graphicFrameChg chg="modGraphic">
          <ac:chgData name="Chris Burton" userId="a64c3820e5f53ac6" providerId="LiveId" clId="{DA09E182-0C64-465A-BB9E-47E12E1BE78D}" dt="2023-04-25T13:01:09.863" v="184" actId="20577"/>
          <ac:graphicFrameMkLst>
            <pc:docMk/>
            <pc:sldMk cId="1677980959" sldId="312"/>
            <ac:graphicFrameMk id="4" creationId="{86126DC7-9D59-4380-B2A7-3EA72B084BA0}"/>
          </ac:graphicFrameMkLst>
        </pc:graphicFrameChg>
        <pc:graphicFrameChg chg="modGraphic">
          <ac:chgData name="Chris Burton" userId="a64c3820e5f53ac6" providerId="LiveId" clId="{DA09E182-0C64-465A-BB9E-47E12E1BE78D}" dt="2023-04-25T13:01:39.418" v="216" actId="20577"/>
          <ac:graphicFrameMkLst>
            <pc:docMk/>
            <pc:sldMk cId="1677980959" sldId="312"/>
            <ac:graphicFrameMk id="5" creationId="{9227B7CA-10D3-4F87-A6C2-70A84FB36D67}"/>
          </ac:graphicFrameMkLst>
        </pc:graphicFrameChg>
        <pc:graphicFrameChg chg="mod modGraphic">
          <ac:chgData name="Chris Burton" userId="a64c3820e5f53ac6" providerId="LiveId" clId="{DA09E182-0C64-465A-BB9E-47E12E1BE78D}" dt="2023-04-25T13:02:16.293" v="221" actId="14100"/>
          <ac:graphicFrameMkLst>
            <pc:docMk/>
            <pc:sldMk cId="1677980959" sldId="312"/>
            <ac:graphicFrameMk id="7" creationId="{37BDEB9D-E464-4ABC-A6D8-91F0C4377E91}"/>
          </ac:graphicFrameMkLst>
        </pc:graphicFrameChg>
      </pc:sldChg>
      <pc:sldChg chg="modSp mod ord">
        <pc:chgData name="Chris Burton" userId="a64c3820e5f53ac6" providerId="LiveId" clId="{DA09E182-0C64-465A-BB9E-47E12E1BE78D}" dt="2023-04-25T15:10:08.130" v="3607" actId="20577"/>
        <pc:sldMkLst>
          <pc:docMk/>
          <pc:sldMk cId="4010028486" sldId="314"/>
        </pc:sldMkLst>
        <pc:graphicFrameChg chg="modGraphic">
          <ac:chgData name="Chris Burton" userId="a64c3820e5f53ac6" providerId="LiveId" clId="{DA09E182-0C64-465A-BB9E-47E12E1BE78D}" dt="2023-04-25T15:10:08.130" v="3607" actId="20577"/>
          <ac:graphicFrameMkLst>
            <pc:docMk/>
            <pc:sldMk cId="4010028486" sldId="314"/>
            <ac:graphicFrameMk id="5" creationId="{9984B95C-8DAE-4729-AC8C-1B50664AA17B}"/>
          </ac:graphicFrameMkLst>
        </pc:graphicFrameChg>
      </pc:sldChg>
      <pc:sldChg chg="modSp mod">
        <pc:chgData name="Chris Burton" userId="a64c3820e5f53ac6" providerId="LiveId" clId="{DA09E182-0C64-465A-BB9E-47E12E1BE78D}" dt="2023-04-25T14:01:02.454" v="2366" actId="20577"/>
        <pc:sldMkLst>
          <pc:docMk/>
          <pc:sldMk cId="1839494986" sldId="393"/>
        </pc:sldMkLst>
        <pc:graphicFrameChg chg="modGraphic">
          <ac:chgData name="Chris Burton" userId="a64c3820e5f53ac6" providerId="LiveId" clId="{DA09E182-0C64-465A-BB9E-47E12E1BE78D}" dt="2023-04-25T14:01:02.454" v="2366" actId="20577"/>
          <ac:graphicFrameMkLst>
            <pc:docMk/>
            <pc:sldMk cId="1839494986" sldId="393"/>
            <ac:graphicFrameMk id="2" creationId="{BB0662ED-A74E-FF93-3BA4-8F9D626F3CC4}"/>
          </ac:graphicFrameMkLst>
        </pc:graphicFrameChg>
      </pc:sldChg>
      <pc:sldChg chg="del">
        <pc:chgData name="Chris Burton" userId="a64c3820e5f53ac6" providerId="LiveId" clId="{DA09E182-0C64-465A-BB9E-47E12E1BE78D}" dt="2023-04-25T15:02:31.562" v="3153" actId="2696"/>
        <pc:sldMkLst>
          <pc:docMk/>
          <pc:sldMk cId="36322309" sldId="394"/>
        </pc:sldMkLst>
      </pc:sldChg>
      <pc:sldChg chg="new del">
        <pc:chgData name="Chris Burton" userId="a64c3820e5f53ac6" providerId="LiveId" clId="{DA09E182-0C64-465A-BB9E-47E12E1BE78D}" dt="2023-04-25T13:05:53.076" v="226" actId="2696"/>
        <pc:sldMkLst>
          <pc:docMk/>
          <pc:sldMk cId="1383640771" sldId="395"/>
        </pc:sldMkLst>
      </pc:sldChg>
      <pc:sldChg chg="add del">
        <pc:chgData name="Chris Burton" userId="a64c3820e5f53ac6" providerId="LiveId" clId="{DA09E182-0C64-465A-BB9E-47E12E1BE78D}" dt="2023-04-25T15:10:30.637" v="3608" actId="2696"/>
        <pc:sldMkLst>
          <pc:docMk/>
          <pc:sldMk cId="2017433091" sldId="396"/>
        </pc:sldMkLst>
      </pc:sldChg>
      <pc:sldChg chg="addSp delSp modSp add mod">
        <pc:chgData name="Chris Burton" userId="a64c3820e5f53ac6" providerId="LiveId" clId="{DA09E182-0C64-465A-BB9E-47E12E1BE78D}" dt="2023-04-25T13:26:31.818" v="672" actId="14826"/>
        <pc:sldMkLst>
          <pc:docMk/>
          <pc:sldMk cId="1326652589" sldId="397"/>
        </pc:sldMkLst>
        <pc:spChg chg="mod">
          <ac:chgData name="Chris Burton" userId="a64c3820e5f53ac6" providerId="LiveId" clId="{DA09E182-0C64-465A-BB9E-47E12E1BE78D}" dt="2023-04-25T13:20:02.164" v="276" actId="20577"/>
          <ac:spMkLst>
            <pc:docMk/>
            <pc:sldMk cId="1326652589" sldId="397"/>
            <ac:spMk id="29" creationId="{0C3293B8-45AA-628D-4A0F-C64DD565D7F8}"/>
          </ac:spMkLst>
        </pc:spChg>
        <pc:spChg chg="mod">
          <ac:chgData name="Chris Burton" userId="a64c3820e5f53ac6" providerId="LiveId" clId="{DA09E182-0C64-465A-BB9E-47E12E1BE78D}" dt="2023-04-25T13:20:49.240" v="321" actId="20577"/>
          <ac:spMkLst>
            <pc:docMk/>
            <pc:sldMk cId="1326652589" sldId="397"/>
            <ac:spMk id="30" creationId="{28CACEE1-34F3-059C-5C45-90989747E590}"/>
          </ac:spMkLst>
        </pc:spChg>
        <pc:spChg chg="mod">
          <ac:chgData name="Chris Burton" userId="a64c3820e5f53ac6" providerId="LiveId" clId="{DA09E182-0C64-465A-BB9E-47E12E1BE78D}" dt="2023-04-25T13:22:18.509" v="407" actId="20577"/>
          <ac:spMkLst>
            <pc:docMk/>
            <pc:sldMk cId="1326652589" sldId="397"/>
            <ac:spMk id="31" creationId="{1A1C1E61-87E4-114C-E1DE-507FCC43E786}"/>
          </ac:spMkLst>
        </pc:spChg>
        <pc:spChg chg="mod">
          <ac:chgData name="Chris Burton" userId="a64c3820e5f53ac6" providerId="LiveId" clId="{DA09E182-0C64-465A-BB9E-47E12E1BE78D}" dt="2023-04-25T13:23:18.510" v="438" actId="20577"/>
          <ac:spMkLst>
            <pc:docMk/>
            <pc:sldMk cId="1326652589" sldId="397"/>
            <ac:spMk id="32" creationId="{0AF31488-BB86-6CA8-BBAF-AC8086BFE57F}"/>
          </ac:spMkLst>
        </pc:spChg>
        <pc:spChg chg="mod">
          <ac:chgData name="Chris Burton" userId="a64c3820e5f53ac6" providerId="LiveId" clId="{DA09E182-0C64-465A-BB9E-47E12E1BE78D}" dt="2023-04-25T13:24:44.059" v="555" actId="27636"/>
          <ac:spMkLst>
            <pc:docMk/>
            <pc:sldMk cId="1326652589" sldId="397"/>
            <ac:spMk id="33" creationId="{F342CAC4-A612-9142-7B9C-31EBAD5DB9F7}"/>
          </ac:spMkLst>
        </pc:spChg>
        <pc:spChg chg="mod">
          <ac:chgData name="Chris Burton" userId="a64c3820e5f53ac6" providerId="LiveId" clId="{DA09E182-0C64-465A-BB9E-47E12E1BE78D}" dt="2023-04-25T13:26:03.345" v="647" actId="27636"/>
          <ac:spMkLst>
            <pc:docMk/>
            <pc:sldMk cId="1326652589" sldId="397"/>
            <ac:spMk id="34" creationId="{006A3713-4723-56CA-5F16-F5CF6D025AC3}"/>
          </ac:spMkLst>
        </pc:spChg>
        <pc:spChg chg="mod">
          <ac:chgData name="Chris Burton" userId="a64c3820e5f53ac6" providerId="LiveId" clId="{DA09E182-0C64-465A-BB9E-47E12E1BE78D}" dt="2023-04-25T13:20:13.103" v="302" actId="20577"/>
          <ac:spMkLst>
            <pc:docMk/>
            <pc:sldMk cId="1326652589" sldId="397"/>
            <ac:spMk id="35" creationId="{DBEC6319-7D40-F70D-6D80-9AF19DFA1BC6}"/>
          </ac:spMkLst>
        </pc:spChg>
        <pc:spChg chg="mod">
          <ac:chgData name="Chris Burton" userId="a64c3820e5f53ac6" providerId="LiveId" clId="{DA09E182-0C64-465A-BB9E-47E12E1BE78D}" dt="2023-04-25T13:20:59.377" v="344" actId="20577"/>
          <ac:spMkLst>
            <pc:docMk/>
            <pc:sldMk cId="1326652589" sldId="397"/>
            <ac:spMk id="36" creationId="{CF93383B-4586-6361-0088-235F59660ECB}"/>
          </ac:spMkLst>
        </pc:spChg>
        <pc:spChg chg="mod">
          <ac:chgData name="Chris Burton" userId="a64c3820e5f53ac6" providerId="LiveId" clId="{DA09E182-0C64-465A-BB9E-47E12E1BE78D}" dt="2023-04-25T13:22:29.993" v="434" actId="20577"/>
          <ac:spMkLst>
            <pc:docMk/>
            <pc:sldMk cId="1326652589" sldId="397"/>
            <ac:spMk id="37" creationId="{93C3EBF0-350E-0188-AB26-6DD98E0C8161}"/>
          </ac:spMkLst>
        </pc:spChg>
        <pc:spChg chg="mod">
          <ac:chgData name="Chris Burton" userId="a64c3820e5f53ac6" providerId="LiveId" clId="{DA09E182-0C64-465A-BB9E-47E12E1BE78D}" dt="2023-04-25T13:23:30.608" v="460" actId="20577"/>
          <ac:spMkLst>
            <pc:docMk/>
            <pc:sldMk cId="1326652589" sldId="397"/>
            <ac:spMk id="38" creationId="{B5CA909E-D3AE-E95C-B701-517B86A1F774}"/>
          </ac:spMkLst>
        </pc:spChg>
        <pc:spChg chg="mod">
          <ac:chgData name="Chris Burton" userId="a64c3820e5f53ac6" providerId="LiveId" clId="{DA09E182-0C64-465A-BB9E-47E12E1BE78D}" dt="2023-04-25T13:24:55.688" v="575" actId="20577"/>
          <ac:spMkLst>
            <pc:docMk/>
            <pc:sldMk cId="1326652589" sldId="397"/>
            <ac:spMk id="39" creationId="{34C1D5F0-0A23-B68A-9796-A1E3CC8D9FF2}"/>
          </ac:spMkLst>
        </pc:spChg>
        <pc:spChg chg="mod">
          <ac:chgData name="Chris Burton" userId="a64c3820e5f53ac6" providerId="LiveId" clId="{DA09E182-0C64-465A-BB9E-47E12E1BE78D}" dt="2023-04-25T13:26:14.804" v="671" actId="20577"/>
          <ac:spMkLst>
            <pc:docMk/>
            <pc:sldMk cId="1326652589" sldId="397"/>
            <ac:spMk id="40" creationId="{66D0F120-F175-0E14-2A6F-D758647790A5}"/>
          </ac:spMkLst>
        </pc:spChg>
        <pc:spChg chg="del">
          <ac:chgData name="Chris Burton" userId="a64c3820e5f53ac6" providerId="LiveId" clId="{DA09E182-0C64-465A-BB9E-47E12E1BE78D}" dt="2023-04-25T13:22:05.542" v="387" actId="931"/>
          <ac:spMkLst>
            <pc:docMk/>
            <pc:sldMk cId="1326652589" sldId="397"/>
            <ac:spMk id="42" creationId="{22AAD50D-E89F-5EE2-FCF4-F0B591408516}"/>
          </ac:spMkLst>
        </pc:spChg>
        <pc:spChg chg="mod">
          <ac:chgData name="Chris Burton" userId="a64c3820e5f53ac6" providerId="LiveId" clId="{DA09E182-0C64-465A-BB9E-47E12E1BE78D}" dt="2023-04-25T13:18:54.226" v="246" actId="20577"/>
          <ac:spMkLst>
            <pc:docMk/>
            <pc:sldMk cId="1326652589" sldId="397"/>
            <ac:spMk id="44" creationId="{34333EC8-BF87-6036-98D1-09984E5CF95B}"/>
          </ac:spMkLst>
        </pc:spChg>
        <pc:spChg chg="mod">
          <ac:chgData name="Chris Burton" userId="a64c3820e5f53ac6" providerId="LiveId" clId="{DA09E182-0C64-465A-BB9E-47E12E1BE78D}" dt="2023-04-25T13:21:40.639" v="364" actId="20577"/>
          <ac:spMkLst>
            <pc:docMk/>
            <pc:sldMk cId="1326652589" sldId="397"/>
            <ac:spMk id="45" creationId="{D2233EDF-FF8E-4511-FD23-781683243CB4}"/>
          </ac:spMkLst>
        </pc:spChg>
        <pc:spChg chg="mod">
          <ac:chgData name="Chris Burton" userId="a64c3820e5f53ac6" providerId="LiveId" clId="{DA09E182-0C64-465A-BB9E-47E12E1BE78D}" dt="2023-04-25T13:23:52.574" v="496" actId="27636"/>
          <ac:spMkLst>
            <pc:docMk/>
            <pc:sldMk cId="1326652589" sldId="397"/>
            <ac:spMk id="46" creationId="{01A7E76F-8B8D-FA8A-4246-D2BB0970F076}"/>
          </ac:spMkLst>
        </pc:spChg>
        <pc:spChg chg="mod">
          <ac:chgData name="Chris Burton" userId="a64c3820e5f53ac6" providerId="LiveId" clId="{DA09E182-0C64-465A-BB9E-47E12E1BE78D}" dt="2023-04-25T13:19:07.924" v="270" actId="20577"/>
          <ac:spMkLst>
            <pc:docMk/>
            <pc:sldMk cId="1326652589" sldId="397"/>
            <ac:spMk id="47" creationId="{7D64770F-5334-16F4-27A7-7375E034BB83}"/>
          </ac:spMkLst>
        </pc:spChg>
        <pc:spChg chg="mod">
          <ac:chgData name="Chris Burton" userId="a64c3820e5f53ac6" providerId="LiveId" clId="{DA09E182-0C64-465A-BB9E-47E12E1BE78D}" dt="2023-04-25T13:21:51.307" v="386" actId="20577"/>
          <ac:spMkLst>
            <pc:docMk/>
            <pc:sldMk cId="1326652589" sldId="397"/>
            <ac:spMk id="48" creationId="{DBA9E30B-15D6-5A3F-EAAF-3453323E8ADD}"/>
          </ac:spMkLst>
        </pc:spChg>
        <pc:spChg chg="mod">
          <ac:chgData name="Chris Burton" userId="a64c3820e5f53ac6" providerId="LiveId" clId="{DA09E182-0C64-465A-BB9E-47E12E1BE78D}" dt="2023-04-25T13:24:04.003" v="523" actId="20577"/>
          <ac:spMkLst>
            <pc:docMk/>
            <pc:sldMk cId="1326652589" sldId="397"/>
            <ac:spMk id="49" creationId="{C4F987DA-195E-9B2C-322E-0ED007C3B347}"/>
          </ac:spMkLst>
        </pc:spChg>
        <pc:picChg chg="mod">
          <ac:chgData name="Chris Burton" userId="a64c3820e5f53ac6" providerId="LiveId" clId="{DA09E182-0C64-465A-BB9E-47E12E1BE78D}" dt="2023-04-25T13:19:54.055" v="271" actId="14826"/>
          <ac:picMkLst>
            <pc:docMk/>
            <pc:sldMk cId="1326652589" sldId="397"/>
            <ac:picMk id="3" creationId="{6D644D12-F018-4BF6-6BDE-0AC1BD4BE5B0}"/>
          </ac:picMkLst>
        </pc:picChg>
        <pc:picChg chg="add mod">
          <ac:chgData name="Chris Burton" userId="a64c3820e5f53ac6" providerId="LiveId" clId="{DA09E182-0C64-465A-BB9E-47E12E1BE78D}" dt="2023-04-25T13:22:06.837" v="389" actId="962"/>
          <ac:picMkLst>
            <pc:docMk/>
            <pc:sldMk cId="1326652589" sldId="397"/>
            <ac:picMk id="4" creationId="{BE0C8063-E0B8-B35A-C016-2B1C9DCE104B}"/>
          </ac:picMkLst>
        </pc:picChg>
        <pc:picChg chg="mod">
          <ac:chgData name="Chris Burton" userId="a64c3820e5f53ac6" providerId="LiveId" clId="{DA09E182-0C64-465A-BB9E-47E12E1BE78D}" dt="2023-04-25T13:20:36.487" v="303" actId="14826"/>
          <ac:picMkLst>
            <pc:docMk/>
            <pc:sldMk cId="1326652589" sldId="397"/>
            <ac:picMk id="5" creationId="{BD6B99CA-188B-5ADA-9796-8E1CCC081AFE}"/>
          </ac:picMkLst>
        </pc:picChg>
        <pc:picChg chg="mod">
          <ac:chgData name="Chris Burton" userId="a64c3820e5f53ac6" providerId="LiveId" clId="{DA09E182-0C64-465A-BB9E-47E12E1BE78D}" dt="2023-04-25T13:21:27.738" v="345" actId="14826"/>
          <ac:picMkLst>
            <pc:docMk/>
            <pc:sldMk cId="1326652589" sldId="397"/>
            <ac:picMk id="7" creationId="{EAD1C28C-5EBB-DC06-A724-6F27EAB1DDC6}"/>
          </ac:picMkLst>
        </pc:picChg>
        <pc:picChg chg="mod">
          <ac:chgData name="Chris Burton" userId="a64c3820e5f53ac6" providerId="LiveId" clId="{DA09E182-0C64-465A-BB9E-47E12E1BE78D}" dt="2023-04-25T13:22:46.501" v="435" actId="14826"/>
          <ac:picMkLst>
            <pc:docMk/>
            <pc:sldMk cId="1326652589" sldId="397"/>
            <ac:picMk id="9" creationId="{B92B098F-1230-DB26-E544-619C71934D56}"/>
          </ac:picMkLst>
        </pc:picChg>
        <pc:picChg chg="mod">
          <ac:chgData name="Chris Burton" userId="a64c3820e5f53ac6" providerId="LiveId" clId="{DA09E182-0C64-465A-BB9E-47E12E1BE78D}" dt="2023-04-25T13:23:14.516" v="436" actId="14826"/>
          <ac:picMkLst>
            <pc:docMk/>
            <pc:sldMk cId="1326652589" sldId="397"/>
            <ac:picMk id="11" creationId="{553911A8-FBDA-EFBE-2414-0420759C76F5}"/>
          </ac:picMkLst>
        </pc:picChg>
        <pc:picChg chg="mod">
          <ac:chgData name="Chris Burton" userId="a64c3820e5f53ac6" providerId="LiveId" clId="{DA09E182-0C64-465A-BB9E-47E12E1BE78D}" dt="2023-04-25T13:24:24.222" v="524" actId="14826"/>
          <ac:picMkLst>
            <pc:docMk/>
            <pc:sldMk cId="1326652589" sldId="397"/>
            <ac:picMk id="13" creationId="{D3B1BC1A-E691-AA76-FAC2-40E1B55DCDC4}"/>
          </ac:picMkLst>
        </pc:picChg>
        <pc:picChg chg="mod">
          <ac:chgData name="Chris Burton" userId="a64c3820e5f53ac6" providerId="LiveId" clId="{DA09E182-0C64-465A-BB9E-47E12E1BE78D}" dt="2023-04-25T13:25:17.436" v="576" actId="14826"/>
          <ac:picMkLst>
            <pc:docMk/>
            <pc:sldMk cId="1326652589" sldId="397"/>
            <ac:picMk id="15" creationId="{9230460B-75CA-3C9C-48B3-5A768D444706}"/>
          </ac:picMkLst>
        </pc:picChg>
        <pc:picChg chg="mod">
          <ac:chgData name="Chris Burton" userId="a64c3820e5f53ac6" providerId="LiveId" clId="{DA09E182-0C64-465A-BB9E-47E12E1BE78D}" dt="2023-04-25T13:26:31.818" v="672" actId="14826"/>
          <ac:picMkLst>
            <pc:docMk/>
            <pc:sldMk cId="1326652589" sldId="397"/>
            <ac:picMk id="17" creationId="{78FE79E6-9DC1-5112-C7C4-D60B2F37C1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9FFEB2C-C121-44DD-B0F3-DA0F7FF009B5}" type="datetimeFigureOut">
              <a:rPr lang="en-GB" smtClean="0"/>
              <a:t>26/04/2023</a:t>
            </a:fld>
            <a:endParaRPr lang="en-GB"/>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452DFC6-1366-4279-859C-176D0773FEF2}" type="slidenum">
              <a:rPr lang="en-GB" smtClean="0"/>
              <a:t>‹#›</a:t>
            </a:fld>
            <a:endParaRPr lang="en-GB"/>
          </a:p>
        </p:txBody>
      </p:sp>
    </p:spTree>
    <p:extLst>
      <p:ext uri="{BB962C8B-B14F-4D97-AF65-F5344CB8AC3E}">
        <p14:creationId xmlns:p14="http://schemas.microsoft.com/office/powerpoint/2010/main" val="37465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Master" Target="../slideMasters/slideMaster1.xml"/><Relationship Id="rId5" Type="http://schemas.openxmlformats.org/officeDocument/2006/relationships/image" Target="../media/image54.png"/><Relationship Id="rId4" Type="http://schemas.openxmlformats.org/officeDocument/2006/relationships/image" Target="../media/image5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Master" Target="../slideMasters/slideMaster1.xml"/><Relationship Id="rId5" Type="http://schemas.openxmlformats.org/officeDocument/2006/relationships/image" Target="../media/image63.png"/><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0.png"/><Relationship Id="rId1" Type="http://schemas.openxmlformats.org/officeDocument/2006/relationships/slideMaster" Target="../slideMasters/slideMaster1.xml"/><Relationship Id="rId4" Type="http://schemas.openxmlformats.org/officeDocument/2006/relationships/image" Target="../media/image7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jpe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3.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jpe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3.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3.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Master" Target="../slideMasters/slideMaster1.xml"/><Relationship Id="rId4" Type="http://schemas.openxmlformats.org/officeDocument/2006/relationships/image" Target="../media/image7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3.jpeg"/><Relationship Id="rId4" Type="http://schemas.openxmlformats.org/officeDocument/2006/relationships/image" Target="../media/image8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Master" Target="../slideMasters/slideMaster1.xml"/><Relationship Id="rId5" Type="http://schemas.openxmlformats.org/officeDocument/2006/relationships/image" Target="../media/image81.png"/><Relationship Id="rId4" Type="http://schemas.openxmlformats.org/officeDocument/2006/relationships/image" Target="../media/image8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2.jpeg"/><Relationship Id="rId1" Type="http://schemas.openxmlformats.org/officeDocument/2006/relationships/slideMaster" Target="../slideMasters/slideMaster1.xml"/><Relationship Id="rId5" Type="http://schemas.openxmlformats.org/officeDocument/2006/relationships/image" Target="../media/image91.png"/><Relationship Id="rId4" Type="http://schemas.openxmlformats.org/officeDocument/2006/relationships/image" Target="../media/image9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4.jpeg"/><Relationship Id="rId1" Type="http://schemas.openxmlformats.org/officeDocument/2006/relationships/slideMaster" Target="../slideMasters/slideMaster1.xml"/><Relationship Id="rId5" Type="http://schemas.openxmlformats.org/officeDocument/2006/relationships/image" Target="../media/image91.png"/><Relationship Id="rId4" Type="http://schemas.openxmlformats.org/officeDocument/2006/relationships/image" Target="../media/image95.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jpeg"/><Relationship Id="rId1" Type="http://schemas.openxmlformats.org/officeDocument/2006/relationships/slideMaster" Target="../slideMasters/slideMaster1.xml"/><Relationship Id="rId4" Type="http://schemas.openxmlformats.org/officeDocument/2006/relationships/image" Target="../media/image9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2.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4.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3.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9.jpe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108.png"/><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0.jpe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108.png"/><Relationship Id="rId4"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1.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2.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jpeg"/><Relationship Id="rId1" Type="http://schemas.openxmlformats.org/officeDocument/2006/relationships/slideMaster" Target="../slideMasters/slideMaster1.xml"/><Relationship Id="rId5" Type="http://schemas.openxmlformats.org/officeDocument/2006/relationships/image" Target="../media/image100.png"/><Relationship Id="rId4" Type="http://schemas.openxmlformats.org/officeDocument/2006/relationships/image" Target="../media/image108.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2F1E37D7-C1E5-46E0-A579-55373BB7C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6334"/>
            <a:ext cx="9906000" cy="7154334"/>
          </a:xfrm>
          <a:prstGeom prst="rect">
            <a:avLst/>
          </a:prstGeom>
        </p:spPr>
      </p:pic>
      <p:sp>
        <p:nvSpPr>
          <p:cNvPr id="9" name="Subtitle 2">
            <a:extLst>
              <a:ext uri="{FF2B5EF4-FFF2-40B4-BE49-F238E27FC236}">
                <a16:creationId xmlns:a16="http://schemas.microsoft.com/office/drawing/2014/main" id="{6A12C465-67C4-4B8B-B76D-C57BD01893AD}"/>
              </a:ext>
            </a:extLst>
          </p:cNvPr>
          <p:cNvSpPr>
            <a:spLocks noGrp="1"/>
          </p:cNvSpPr>
          <p:nvPr>
            <p:ph type="subTitle" idx="1" hasCustomPrompt="1"/>
          </p:nvPr>
        </p:nvSpPr>
        <p:spPr>
          <a:xfrm>
            <a:off x="314330" y="5784850"/>
            <a:ext cx="4441825" cy="673100"/>
          </a:xfrm>
          <a:prstGeom prst="rect">
            <a:avLst/>
          </a:prstGeom>
        </p:spPr>
        <p:txBody>
          <a:bodyPr anchor="ctr"/>
          <a:lstStyle>
            <a:lvl1pPr marL="0" indent="0" algn="l">
              <a:buFont typeface="Arial" panose="020B0604020202020204" pitchFamily="34" charset="0"/>
              <a:buNone/>
              <a:defRPr sz="1800">
                <a:solidFill>
                  <a:schemeClr val="tx1"/>
                </a:solidFill>
              </a:defRPr>
            </a:lvl1pPr>
            <a:lvl2pPr marL="457193" indent="0" algn="ctr">
              <a:buNone/>
              <a:defRPr sz="2000"/>
            </a:lvl2pPr>
            <a:lvl3pPr marL="914387" indent="0" algn="ctr">
              <a:buNone/>
              <a:defRPr sz="1800"/>
            </a:lvl3pPr>
            <a:lvl4pPr marL="1371581" indent="0" algn="ctr">
              <a:buNone/>
              <a:defRPr sz="1600"/>
            </a:lvl4pPr>
            <a:lvl5pPr marL="1828771" indent="0" algn="ctr">
              <a:buNone/>
              <a:defRPr sz="1600"/>
            </a:lvl5pPr>
            <a:lvl6pPr marL="2285966" indent="0" algn="ctr">
              <a:buNone/>
              <a:defRPr sz="1600"/>
            </a:lvl6pPr>
            <a:lvl7pPr marL="2743159" indent="0" algn="ctr">
              <a:buNone/>
              <a:defRPr sz="1600"/>
            </a:lvl7pPr>
            <a:lvl8pPr marL="3200354" indent="0" algn="ctr">
              <a:buNone/>
              <a:defRPr sz="1600"/>
            </a:lvl8pPr>
            <a:lvl9pPr marL="3657545" indent="0" algn="ctr">
              <a:buNone/>
              <a:defRPr sz="1600"/>
            </a:lvl9pPr>
          </a:lstStyle>
          <a:p>
            <a:r>
              <a:rPr lang="en-US"/>
              <a:t>YYYY - YYYY</a:t>
            </a:r>
          </a:p>
        </p:txBody>
      </p:sp>
      <p:sp>
        <p:nvSpPr>
          <p:cNvPr id="10" name="Picture Placeholder 7">
            <a:extLst>
              <a:ext uri="{FF2B5EF4-FFF2-40B4-BE49-F238E27FC236}">
                <a16:creationId xmlns:a16="http://schemas.microsoft.com/office/drawing/2014/main" id="{0C4EEE89-476D-40CA-BD29-F2D9FED70A57}"/>
              </a:ext>
            </a:extLst>
          </p:cNvPr>
          <p:cNvSpPr>
            <a:spLocks noGrp="1"/>
          </p:cNvSpPr>
          <p:nvPr>
            <p:ph type="pic" sz="quarter" idx="10" hasCustomPrompt="1"/>
          </p:nvPr>
        </p:nvSpPr>
        <p:spPr>
          <a:xfrm>
            <a:off x="7057904" y="5943600"/>
            <a:ext cx="511175" cy="514350"/>
          </a:xfrm>
          <a:prstGeom prst="rect">
            <a:avLst/>
          </a:prstGeom>
        </p:spPr>
        <p:txBody>
          <a:bodyPr anchor="ctr">
            <a:normAutofit/>
          </a:bodyPr>
          <a:lstStyle>
            <a:lvl1pPr algn="ctr">
              <a:defRPr sz="1200">
                <a:solidFill>
                  <a:schemeClr val="bg1"/>
                </a:solidFill>
              </a:defRPr>
            </a:lvl1pPr>
          </a:lstStyle>
          <a:p>
            <a:r>
              <a:rPr lang="en-GB"/>
              <a:t>Club logo</a:t>
            </a:r>
          </a:p>
        </p:txBody>
      </p:sp>
      <p:sp>
        <p:nvSpPr>
          <p:cNvPr id="11" name="Text Placeholder 11">
            <a:extLst>
              <a:ext uri="{FF2B5EF4-FFF2-40B4-BE49-F238E27FC236}">
                <a16:creationId xmlns:a16="http://schemas.microsoft.com/office/drawing/2014/main" id="{7E36B75C-8B46-41F2-8DE7-AC4D01C180EF}"/>
              </a:ext>
            </a:extLst>
          </p:cNvPr>
          <p:cNvSpPr>
            <a:spLocks noGrp="1"/>
          </p:cNvSpPr>
          <p:nvPr>
            <p:ph type="body" sz="quarter" idx="11" hasCustomPrompt="1"/>
          </p:nvPr>
        </p:nvSpPr>
        <p:spPr>
          <a:xfrm>
            <a:off x="298450" y="342900"/>
            <a:ext cx="4654549" cy="730250"/>
          </a:xfrm>
          <a:prstGeom prst="rect">
            <a:avLst/>
          </a:prstGeom>
        </p:spPr>
        <p:txBody>
          <a:bodyPr anchor="ctr"/>
          <a:lstStyle>
            <a:lvl1pPr marL="0" indent="0">
              <a:buNone/>
              <a:defRPr sz="1800">
                <a:solidFill>
                  <a:schemeClr val="tx1"/>
                </a:solidFill>
              </a:defRPr>
            </a:lvl1pPr>
          </a:lstStyle>
          <a:p>
            <a:pPr marL="228600" marR="0" lvl="0" indent="-228600" algn="l" defTabSz="914387" rtl="0" eaLnBrk="1" fontAlgn="auto" latinLnBrk="0" hangingPunct="1">
              <a:lnSpc>
                <a:spcPct val="90000"/>
              </a:lnSpc>
              <a:spcBef>
                <a:spcPts val="1000"/>
              </a:spcBef>
              <a:spcAft>
                <a:spcPts val="0"/>
              </a:spcAft>
              <a:buClrTx/>
              <a:buSzTx/>
              <a:tabLst/>
              <a:defRPr/>
            </a:pPr>
            <a:r>
              <a:rPr lang="en-US"/>
              <a:t>ADD IN CLUB’S NAME HERE</a:t>
            </a:r>
          </a:p>
        </p:txBody>
      </p:sp>
    </p:spTree>
    <p:extLst>
      <p:ext uri="{BB962C8B-B14F-4D97-AF65-F5344CB8AC3E}">
        <p14:creationId xmlns:p14="http://schemas.microsoft.com/office/powerpoint/2010/main" val="75770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EDFB2536-29EC-4645-A0D9-F066180E95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01" b="7778"/>
          <a:stretch/>
        </p:blipFill>
        <p:spPr>
          <a:xfrm>
            <a:off x="0" y="773723"/>
            <a:ext cx="9902743" cy="5544315"/>
          </a:xfrm>
          <a:prstGeom prst="rect">
            <a:avLst/>
          </a:prstGeom>
        </p:spPr>
      </p:pic>
      <p:pic>
        <p:nvPicPr>
          <p:cNvPr id="6" name="Picture 5" descr="Timeline&#10;&#10;Description automatically generated with medium confidence">
            <a:extLst>
              <a:ext uri="{FF2B5EF4-FFF2-40B4-BE49-F238E27FC236}">
                <a16:creationId xmlns:a16="http://schemas.microsoft.com/office/drawing/2014/main" id="{F684484E-EA58-4406-A207-9C0ECD3566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299"/>
          <a:stretch/>
        </p:blipFill>
        <p:spPr>
          <a:xfrm>
            <a:off x="0" y="0"/>
            <a:ext cx="9495692" cy="1008185"/>
          </a:xfrm>
          <a:prstGeom prst="rect">
            <a:avLst/>
          </a:prstGeom>
        </p:spPr>
      </p:pic>
      <p:sp>
        <p:nvSpPr>
          <p:cNvPr id="10" name="Text Placeholder 2">
            <a:extLst>
              <a:ext uri="{FF2B5EF4-FFF2-40B4-BE49-F238E27FC236}">
                <a16:creationId xmlns:a16="http://schemas.microsoft.com/office/drawing/2014/main" id="{EBF7CD01-B280-4E89-8309-B1F3B93AB656}"/>
              </a:ext>
            </a:extLst>
          </p:cNvPr>
          <p:cNvSpPr>
            <a:spLocks noGrp="1"/>
          </p:cNvSpPr>
          <p:nvPr>
            <p:ph type="body" sz="quarter" idx="10" hasCustomPrompt="1"/>
          </p:nvPr>
        </p:nvSpPr>
        <p:spPr>
          <a:xfrm>
            <a:off x="495301" y="1574801"/>
            <a:ext cx="2595483" cy="1854199"/>
          </a:xfrm>
          <a:prstGeom prst="rect">
            <a:avLst/>
          </a:prstGeom>
        </p:spPr>
        <p:txBody>
          <a:bodyPr/>
          <a:lstStyle>
            <a:lvl1pPr marL="0" indent="0" algn="ctr">
              <a:buNone/>
              <a:defRPr sz="1200">
                <a:solidFill>
                  <a:schemeClr val="tx2"/>
                </a:solidFill>
              </a:defRPr>
            </a:lvl1pPr>
          </a:lstStyle>
          <a:p>
            <a:pPr lvl="0"/>
            <a:r>
              <a:rPr lang="en-GB"/>
              <a:t>Record here what your club has achieved so far. No matter how big or small, these successes will remind you of what your club does well.</a:t>
            </a:r>
          </a:p>
        </p:txBody>
      </p:sp>
      <p:sp>
        <p:nvSpPr>
          <p:cNvPr id="11" name="Text Placeholder 2">
            <a:extLst>
              <a:ext uri="{FF2B5EF4-FFF2-40B4-BE49-F238E27FC236}">
                <a16:creationId xmlns:a16="http://schemas.microsoft.com/office/drawing/2014/main" id="{7ABD2D35-FE7F-4404-B8A4-6F8205248825}"/>
              </a:ext>
            </a:extLst>
          </p:cNvPr>
          <p:cNvSpPr>
            <a:spLocks noGrp="1"/>
          </p:cNvSpPr>
          <p:nvPr>
            <p:ph type="body" sz="quarter" idx="11" hasCustomPrompt="1"/>
          </p:nvPr>
        </p:nvSpPr>
        <p:spPr>
          <a:xfrm>
            <a:off x="3655258" y="1574801"/>
            <a:ext cx="2595483" cy="1854199"/>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Record here what your club has achieved so far. No matter how big or small, these successes will remind you of what your club does well.</a:t>
            </a:r>
          </a:p>
        </p:txBody>
      </p:sp>
      <p:sp>
        <p:nvSpPr>
          <p:cNvPr id="12" name="Text Placeholder 2">
            <a:extLst>
              <a:ext uri="{FF2B5EF4-FFF2-40B4-BE49-F238E27FC236}">
                <a16:creationId xmlns:a16="http://schemas.microsoft.com/office/drawing/2014/main" id="{08CDA7DE-C591-49FB-B0A7-A5D7470ACB5F}"/>
              </a:ext>
            </a:extLst>
          </p:cNvPr>
          <p:cNvSpPr>
            <a:spLocks noGrp="1"/>
          </p:cNvSpPr>
          <p:nvPr>
            <p:ph type="body" sz="quarter" idx="13" hasCustomPrompt="1"/>
          </p:nvPr>
        </p:nvSpPr>
        <p:spPr>
          <a:xfrm>
            <a:off x="6815216" y="1574800"/>
            <a:ext cx="2595483" cy="1854199"/>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Record here what your club has achieved so far. No matter how big or small, these successes will remind you of what your club does well.</a:t>
            </a:r>
          </a:p>
        </p:txBody>
      </p:sp>
      <p:sp>
        <p:nvSpPr>
          <p:cNvPr id="13" name="Text Placeholder 2">
            <a:extLst>
              <a:ext uri="{FF2B5EF4-FFF2-40B4-BE49-F238E27FC236}">
                <a16:creationId xmlns:a16="http://schemas.microsoft.com/office/drawing/2014/main" id="{200EB5E5-B0CC-4310-8B0B-32686C8EC8A2}"/>
              </a:ext>
            </a:extLst>
          </p:cNvPr>
          <p:cNvSpPr>
            <a:spLocks noGrp="1"/>
          </p:cNvSpPr>
          <p:nvPr>
            <p:ph type="body" sz="quarter" idx="14" hasCustomPrompt="1"/>
          </p:nvPr>
        </p:nvSpPr>
        <p:spPr>
          <a:xfrm>
            <a:off x="524985" y="4258892"/>
            <a:ext cx="8852771" cy="1854199"/>
          </a:xfrm>
          <a:prstGeom prst="rect">
            <a:avLst/>
          </a:prstGeom>
        </p:spPr>
        <p:txBody>
          <a:bodyPr>
            <a:normAutofit/>
          </a:bodyPr>
          <a:lstStyle>
            <a:lvl1pPr marL="0" indent="0" algn="ctr">
              <a:buNone/>
              <a:defRPr sz="1200">
                <a:solidFill>
                  <a:schemeClr val="tx2"/>
                </a:solidFill>
              </a:defRPr>
            </a:lvl1pPr>
          </a:lstStyle>
          <a:p>
            <a:pPr lvl="0"/>
            <a:r>
              <a:rPr lang="en-GB"/>
              <a:t>What are the biggest ambitions for your club?</a:t>
            </a:r>
          </a:p>
          <a:p>
            <a:pPr lvl="0"/>
            <a:r>
              <a:rPr lang="en-GB"/>
              <a:t>They could include winning the league, creating a girls team, being more diverse, improving mental health, or ensuring people feel included.</a:t>
            </a:r>
          </a:p>
        </p:txBody>
      </p:sp>
      <p:pic>
        <p:nvPicPr>
          <p:cNvPr id="15" name="Picture 14" descr="Shape&#10;&#10;Description automatically generated">
            <a:extLst>
              <a:ext uri="{FF2B5EF4-FFF2-40B4-BE49-F238E27FC236}">
                <a16:creationId xmlns:a16="http://schemas.microsoft.com/office/drawing/2014/main" id="{A470A6BA-6CFA-492A-A076-DC2166CB30D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14" name="Picture 13" descr="Icon&#10;&#10;Description automatically generated">
            <a:extLst>
              <a:ext uri="{FF2B5EF4-FFF2-40B4-BE49-F238E27FC236}">
                <a16:creationId xmlns:a16="http://schemas.microsoft.com/office/drawing/2014/main" id="{57BD113A-5D80-47A0-A1E7-4182606630EA}"/>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67798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7EFEC310-5A24-4E7F-8C26-25063BBB6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151" b="8888"/>
          <a:stretch/>
        </p:blipFill>
        <p:spPr>
          <a:xfrm>
            <a:off x="-6398" y="1005687"/>
            <a:ext cx="9912397" cy="5366397"/>
          </a:xfrm>
          <a:prstGeom prst="rect">
            <a:avLst/>
          </a:prstGeom>
        </p:spPr>
      </p:pic>
      <p:pic>
        <p:nvPicPr>
          <p:cNvPr id="6" name="Picture 5" descr="Timeline&#10;&#10;Description automatically generated">
            <a:extLst>
              <a:ext uri="{FF2B5EF4-FFF2-40B4-BE49-F238E27FC236}">
                <a16:creationId xmlns:a16="http://schemas.microsoft.com/office/drawing/2014/main" id="{80ED60C7-904C-4D84-94C5-6B70A5D45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6183"/>
          <a:stretch/>
        </p:blipFill>
        <p:spPr>
          <a:xfrm>
            <a:off x="5081" y="0"/>
            <a:ext cx="9495692" cy="947585"/>
          </a:xfrm>
          <a:prstGeom prst="rect">
            <a:avLst/>
          </a:prstGeom>
        </p:spPr>
      </p:pic>
      <p:sp>
        <p:nvSpPr>
          <p:cNvPr id="26" name="Text Placeholder 2">
            <a:extLst>
              <a:ext uri="{FF2B5EF4-FFF2-40B4-BE49-F238E27FC236}">
                <a16:creationId xmlns:a16="http://schemas.microsoft.com/office/drawing/2014/main" id="{9E7A33AC-5A30-400F-AA26-70AA9D343ED6}"/>
              </a:ext>
            </a:extLst>
          </p:cNvPr>
          <p:cNvSpPr>
            <a:spLocks noGrp="1"/>
          </p:cNvSpPr>
          <p:nvPr>
            <p:ph type="body" sz="quarter" idx="32" hasCustomPrompt="1"/>
          </p:nvPr>
        </p:nvSpPr>
        <p:spPr>
          <a:xfrm>
            <a:off x="415925"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a:solidFill>
                  <a:schemeClr val="bg2">
                    <a:lumMod val="10000"/>
                  </a:schemeClr>
                </a:solidFill>
              </a:rPr>
              <a:t>Add detail here. Think about your target audience, the impact you want to make, and how this helps your vision come to life.</a:t>
            </a:r>
          </a:p>
        </p:txBody>
      </p:sp>
      <p:sp>
        <p:nvSpPr>
          <p:cNvPr id="27" name="Rectangle 26">
            <a:extLst>
              <a:ext uri="{FF2B5EF4-FFF2-40B4-BE49-F238E27FC236}">
                <a16:creationId xmlns:a16="http://schemas.microsoft.com/office/drawing/2014/main" id="{9A25E481-B427-4BD9-BD92-56C4A0F31445}"/>
              </a:ext>
            </a:extLst>
          </p:cNvPr>
          <p:cNvSpPr/>
          <p:nvPr userDrawn="1"/>
        </p:nvSpPr>
        <p:spPr>
          <a:xfrm>
            <a:off x="259080" y="1108563"/>
            <a:ext cx="9387840" cy="58674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535"/>
          </a:p>
        </p:txBody>
      </p:sp>
      <p:sp>
        <p:nvSpPr>
          <p:cNvPr id="29" name="Text Placeholder 2">
            <a:extLst>
              <a:ext uri="{FF2B5EF4-FFF2-40B4-BE49-F238E27FC236}">
                <a16:creationId xmlns:a16="http://schemas.microsoft.com/office/drawing/2014/main" id="{DED669CC-D906-431D-B6F1-B57BA3FE9AAE}"/>
              </a:ext>
            </a:extLst>
          </p:cNvPr>
          <p:cNvSpPr>
            <a:spLocks noGrp="1"/>
          </p:cNvSpPr>
          <p:nvPr>
            <p:ph type="body" sz="quarter" idx="10" hasCustomPrompt="1"/>
          </p:nvPr>
        </p:nvSpPr>
        <p:spPr>
          <a:xfrm>
            <a:off x="416705"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a:t>Goal Title</a:t>
            </a:r>
          </a:p>
        </p:txBody>
      </p:sp>
      <p:sp>
        <p:nvSpPr>
          <p:cNvPr id="30" name="Text Placeholder 2">
            <a:extLst>
              <a:ext uri="{FF2B5EF4-FFF2-40B4-BE49-F238E27FC236}">
                <a16:creationId xmlns:a16="http://schemas.microsoft.com/office/drawing/2014/main" id="{4F3CFCCF-1B27-41DD-95A0-5916262C274F}"/>
              </a:ext>
            </a:extLst>
          </p:cNvPr>
          <p:cNvSpPr>
            <a:spLocks noGrp="1"/>
          </p:cNvSpPr>
          <p:nvPr>
            <p:ph type="body" sz="quarter" idx="33" hasCustomPrompt="1"/>
          </p:nvPr>
        </p:nvSpPr>
        <p:spPr>
          <a:xfrm>
            <a:off x="2449341"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a:t>Goal Title</a:t>
            </a:r>
          </a:p>
        </p:txBody>
      </p:sp>
      <p:sp>
        <p:nvSpPr>
          <p:cNvPr id="31" name="Text Placeholder 2">
            <a:extLst>
              <a:ext uri="{FF2B5EF4-FFF2-40B4-BE49-F238E27FC236}">
                <a16:creationId xmlns:a16="http://schemas.microsoft.com/office/drawing/2014/main" id="{3E650BF0-C0A6-4C7E-9B85-EC79CE85168E}"/>
              </a:ext>
            </a:extLst>
          </p:cNvPr>
          <p:cNvSpPr>
            <a:spLocks noGrp="1"/>
          </p:cNvSpPr>
          <p:nvPr>
            <p:ph type="body" sz="quarter" idx="16" hasCustomPrompt="1"/>
          </p:nvPr>
        </p:nvSpPr>
        <p:spPr>
          <a:xfrm>
            <a:off x="5800031"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a:t>Goal Title</a:t>
            </a:r>
          </a:p>
        </p:txBody>
      </p:sp>
      <p:sp>
        <p:nvSpPr>
          <p:cNvPr id="32" name="Text Placeholder 2">
            <a:extLst>
              <a:ext uri="{FF2B5EF4-FFF2-40B4-BE49-F238E27FC236}">
                <a16:creationId xmlns:a16="http://schemas.microsoft.com/office/drawing/2014/main" id="{F38A669C-9955-4EFB-903A-2AAD2145B9D9}"/>
              </a:ext>
            </a:extLst>
          </p:cNvPr>
          <p:cNvSpPr>
            <a:spLocks noGrp="1"/>
          </p:cNvSpPr>
          <p:nvPr>
            <p:ph type="body" sz="quarter" idx="18" hasCustomPrompt="1"/>
          </p:nvPr>
        </p:nvSpPr>
        <p:spPr>
          <a:xfrm>
            <a:off x="7832665" y="2324976"/>
            <a:ext cx="1666161" cy="298450"/>
          </a:xfrm>
          <a:prstGeom prst="rect">
            <a:avLst/>
          </a:prstGeom>
        </p:spPr>
        <p:txBody>
          <a:bodyPr anchor="ctr">
            <a:normAutofit/>
          </a:bodyPr>
          <a:lstStyle>
            <a:lvl1pPr marL="0" indent="0" algn="ctr">
              <a:buNone/>
              <a:defRPr sz="1200">
                <a:solidFill>
                  <a:schemeClr val="tx2"/>
                </a:solidFill>
              </a:defRPr>
            </a:lvl1pPr>
          </a:lstStyle>
          <a:p>
            <a:pPr lvl="0"/>
            <a:r>
              <a:rPr lang="en-US"/>
              <a:t>Goal Title</a:t>
            </a:r>
          </a:p>
        </p:txBody>
      </p:sp>
      <p:sp>
        <p:nvSpPr>
          <p:cNvPr id="33" name="Text Placeholder 34">
            <a:extLst>
              <a:ext uri="{FF2B5EF4-FFF2-40B4-BE49-F238E27FC236}">
                <a16:creationId xmlns:a16="http://schemas.microsoft.com/office/drawing/2014/main" id="{A5F7638F-2186-4D64-A843-C7613B4936F1}"/>
              </a:ext>
            </a:extLst>
          </p:cNvPr>
          <p:cNvSpPr>
            <a:spLocks noGrp="1"/>
          </p:cNvSpPr>
          <p:nvPr>
            <p:ph type="body" sz="quarter" idx="22" hasCustomPrompt="1"/>
          </p:nvPr>
        </p:nvSpPr>
        <p:spPr>
          <a:xfrm>
            <a:off x="254001" y="1164317"/>
            <a:ext cx="9398000" cy="406060"/>
          </a:xfrm>
          <a:prstGeom prst="rect">
            <a:avLst/>
          </a:prstGeom>
          <a:noFill/>
        </p:spPr>
        <p:txBody>
          <a:bodyPr anchor="ctr">
            <a:noAutofit/>
          </a:bodyPr>
          <a:lstStyle>
            <a:lvl1pPr marL="0" indent="0" algn="ctr">
              <a:spcBef>
                <a:spcPts val="0"/>
              </a:spcBef>
              <a:buNone/>
              <a:defRPr sz="1400" b="1">
                <a:solidFill>
                  <a:schemeClr val="bg1"/>
                </a:solidFill>
              </a:defRPr>
            </a:lvl1pPr>
          </a:lstStyle>
          <a:p>
            <a:pPr lvl="0"/>
            <a:r>
              <a:rPr lang="en-US"/>
              <a:t>VISION: </a:t>
            </a:r>
            <a:r>
              <a:rPr lang="en-GB"/>
              <a:t>Focuses on tomorrow and what your football club wants to </a:t>
            </a:r>
            <a:br>
              <a:rPr lang="en-GB"/>
            </a:br>
            <a:r>
              <a:rPr lang="en-GB"/>
              <a:t>achieve and become</a:t>
            </a:r>
            <a:endParaRPr lang="en-US"/>
          </a:p>
        </p:txBody>
      </p:sp>
      <p:sp>
        <p:nvSpPr>
          <p:cNvPr id="34" name="Text Placeholder 34">
            <a:extLst>
              <a:ext uri="{FF2B5EF4-FFF2-40B4-BE49-F238E27FC236}">
                <a16:creationId xmlns:a16="http://schemas.microsoft.com/office/drawing/2014/main" id="{B2A98633-EE30-4449-9299-EF18E46AAD48}"/>
              </a:ext>
            </a:extLst>
          </p:cNvPr>
          <p:cNvSpPr>
            <a:spLocks noGrp="1"/>
          </p:cNvSpPr>
          <p:nvPr>
            <p:ph type="body" sz="quarter" idx="23" hasCustomPrompt="1"/>
          </p:nvPr>
        </p:nvSpPr>
        <p:spPr>
          <a:xfrm>
            <a:off x="253268" y="5679871"/>
            <a:ext cx="9398000" cy="428024"/>
          </a:xfrm>
          <a:prstGeom prst="rect">
            <a:avLst/>
          </a:prstGeom>
          <a:noFill/>
          <a:ln>
            <a:noFill/>
          </a:ln>
        </p:spPr>
        <p:txBody>
          <a:bodyPr anchor="ctr">
            <a:noAutofit/>
          </a:bodyPr>
          <a:lstStyle>
            <a:lvl1pPr marL="0" indent="0" algn="ctr">
              <a:spcBef>
                <a:spcPts val="0"/>
              </a:spcBef>
              <a:buNone/>
              <a:defRPr sz="1400" b="1">
                <a:solidFill>
                  <a:schemeClr val="bg1"/>
                </a:solidFill>
              </a:defRPr>
            </a:lvl1pPr>
          </a:lstStyle>
          <a:p>
            <a:pPr lvl="0"/>
            <a:r>
              <a:rPr lang="en-US"/>
              <a:t>MISSION: </a:t>
            </a:r>
            <a:r>
              <a:rPr lang="en-GB"/>
              <a:t>Focuses on where your club is at right now,</a:t>
            </a:r>
            <a:br>
              <a:rPr lang="en-GB"/>
            </a:br>
            <a:r>
              <a:rPr lang="en-GB"/>
              <a:t>and the actions you need to take to work towards your vision</a:t>
            </a:r>
            <a:endParaRPr lang="en-US"/>
          </a:p>
        </p:txBody>
      </p:sp>
      <p:sp>
        <p:nvSpPr>
          <p:cNvPr id="35" name="Text Placeholder 13">
            <a:extLst>
              <a:ext uri="{FF2B5EF4-FFF2-40B4-BE49-F238E27FC236}">
                <a16:creationId xmlns:a16="http://schemas.microsoft.com/office/drawing/2014/main" id="{13654B7F-862A-4D4A-9FF0-58A36027714A}"/>
              </a:ext>
            </a:extLst>
          </p:cNvPr>
          <p:cNvSpPr>
            <a:spLocks noGrp="1"/>
          </p:cNvSpPr>
          <p:nvPr>
            <p:ph type="body" sz="quarter" idx="34" hasCustomPrompt="1"/>
          </p:nvPr>
        </p:nvSpPr>
        <p:spPr>
          <a:xfrm>
            <a:off x="415925" y="4490490"/>
            <a:ext cx="1666875" cy="827098"/>
          </a:xfrm>
          <a:prstGeom prst="rect">
            <a:avLst/>
          </a:prstGeom>
        </p:spPr>
        <p:txBody>
          <a:bodyPr>
            <a:normAutofit/>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lvl="0"/>
            <a:r>
              <a:rPr lang="en-GB"/>
              <a:t>Your club values help you decide how you work towards your vision</a:t>
            </a:r>
          </a:p>
        </p:txBody>
      </p:sp>
      <p:sp>
        <p:nvSpPr>
          <p:cNvPr id="36" name="Text Placeholder 2">
            <a:extLst>
              <a:ext uri="{FF2B5EF4-FFF2-40B4-BE49-F238E27FC236}">
                <a16:creationId xmlns:a16="http://schemas.microsoft.com/office/drawing/2014/main" id="{E7227273-6548-4621-9138-A03A8D232391}"/>
              </a:ext>
            </a:extLst>
          </p:cNvPr>
          <p:cNvSpPr>
            <a:spLocks noGrp="1"/>
          </p:cNvSpPr>
          <p:nvPr>
            <p:ph type="body" sz="quarter" idx="35" hasCustomPrompt="1"/>
          </p:nvPr>
        </p:nvSpPr>
        <p:spPr>
          <a:xfrm>
            <a:off x="2449341"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a:solidFill>
                  <a:schemeClr val="bg2">
                    <a:lumMod val="10000"/>
                  </a:schemeClr>
                </a:solidFill>
              </a:rPr>
              <a:t>Add detail here. Think about your target audience, the impact you want to make, and how this helps your vision come to life.</a:t>
            </a:r>
          </a:p>
        </p:txBody>
      </p:sp>
      <p:sp>
        <p:nvSpPr>
          <p:cNvPr id="37" name="Text Placeholder 13">
            <a:extLst>
              <a:ext uri="{FF2B5EF4-FFF2-40B4-BE49-F238E27FC236}">
                <a16:creationId xmlns:a16="http://schemas.microsoft.com/office/drawing/2014/main" id="{109A267F-6CB3-41F5-8600-30F8E1274B57}"/>
              </a:ext>
            </a:extLst>
          </p:cNvPr>
          <p:cNvSpPr>
            <a:spLocks noGrp="1"/>
          </p:cNvSpPr>
          <p:nvPr>
            <p:ph type="body" sz="quarter" idx="36" hasCustomPrompt="1"/>
          </p:nvPr>
        </p:nvSpPr>
        <p:spPr>
          <a:xfrm>
            <a:off x="2449341"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Your club values help you decide how you work towards your vision</a:t>
            </a:r>
          </a:p>
          <a:p>
            <a:pPr lvl="0"/>
            <a:endParaRPr lang="en-GB"/>
          </a:p>
        </p:txBody>
      </p:sp>
      <p:sp>
        <p:nvSpPr>
          <p:cNvPr id="38" name="Text Placeholder 2">
            <a:extLst>
              <a:ext uri="{FF2B5EF4-FFF2-40B4-BE49-F238E27FC236}">
                <a16:creationId xmlns:a16="http://schemas.microsoft.com/office/drawing/2014/main" id="{14F44892-910F-404C-9394-0926580542BA}"/>
              </a:ext>
            </a:extLst>
          </p:cNvPr>
          <p:cNvSpPr>
            <a:spLocks noGrp="1"/>
          </p:cNvSpPr>
          <p:nvPr>
            <p:ph type="body" sz="quarter" idx="37" hasCustomPrompt="1"/>
          </p:nvPr>
        </p:nvSpPr>
        <p:spPr>
          <a:xfrm>
            <a:off x="5800031"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a:solidFill>
                  <a:schemeClr val="bg2">
                    <a:lumMod val="10000"/>
                  </a:schemeClr>
                </a:solidFill>
              </a:rPr>
              <a:t>Add detail here. Think about your target audience, the impact you want to make, and how this helps your vision come to life.</a:t>
            </a:r>
          </a:p>
        </p:txBody>
      </p:sp>
      <p:sp>
        <p:nvSpPr>
          <p:cNvPr id="39" name="Text Placeholder 13">
            <a:extLst>
              <a:ext uri="{FF2B5EF4-FFF2-40B4-BE49-F238E27FC236}">
                <a16:creationId xmlns:a16="http://schemas.microsoft.com/office/drawing/2014/main" id="{D389C082-7A1B-4A26-B104-4A044F87660B}"/>
              </a:ext>
            </a:extLst>
          </p:cNvPr>
          <p:cNvSpPr>
            <a:spLocks noGrp="1"/>
          </p:cNvSpPr>
          <p:nvPr>
            <p:ph type="body" sz="quarter" idx="38" hasCustomPrompt="1"/>
          </p:nvPr>
        </p:nvSpPr>
        <p:spPr>
          <a:xfrm>
            <a:off x="5800031"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Your club values help you decide how you work towards your vision</a:t>
            </a:r>
          </a:p>
          <a:p>
            <a:pPr lvl="0"/>
            <a:endParaRPr lang="en-GB"/>
          </a:p>
        </p:txBody>
      </p:sp>
      <p:sp>
        <p:nvSpPr>
          <p:cNvPr id="40" name="Text Placeholder 2">
            <a:extLst>
              <a:ext uri="{FF2B5EF4-FFF2-40B4-BE49-F238E27FC236}">
                <a16:creationId xmlns:a16="http://schemas.microsoft.com/office/drawing/2014/main" id="{BC40FD3A-650B-4165-B4A8-A64EEC46AC88}"/>
              </a:ext>
            </a:extLst>
          </p:cNvPr>
          <p:cNvSpPr>
            <a:spLocks noGrp="1"/>
          </p:cNvSpPr>
          <p:nvPr>
            <p:ph type="body" sz="quarter" idx="39" hasCustomPrompt="1"/>
          </p:nvPr>
        </p:nvSpPr>
        <p:spPr>
          <a:xfrm>
            <a:off x="7832665" y="2732088"/>
            <a:ext cx="1666875" cy="1195387"/>
          </a:xfrm>
          <a:prstGeom prst="rect">
            <a:avLst/>
          </a:prstGeom>
        </p:spPr>
        <p:txBody>
          <a:bodyPr/>
          <a:lstStyle>
            <a:lvl1pPr marL="0" indent="0" algn="ctr">
              <a:buNone/>
              <a:defRPr sz="1200">
                <a:solidFill>
                  <a:schemeClr val="tx2"/>
                </a:solidFill>
              </a:defRPr>
            </a:lvl1pPr>
          </a:lstStyle>
          <a:p>
            <a:pPr marL="0" marR="0" lvl="0" indent="0" algn="ctr" defTabSz="91438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100">
                <a:solidFill>
                  <a:schemeClr val="bg2">
                    <a:lumMod val="10000"/>
                  </a:schemeClr>
                </a:solidFill>
              </a:rPr>
              <a:t>Add detail here. Think about your target audience, the impact you want to make, and how this helps your vision come to life.</a:t>
            </a:r>
          </a:p>
        </p:txBody>
      </p:sp>
      <p:sp>
        <p:nvSpPr>
          <p:cNvPr id="41" name="Text Placeholder 13">
            <a:extLst>
              <a:ext uri="{FF2B5EF4-FFF2-40B4-BE49-F238E27FC236}">
                <a16:creationId xmlns:a16="http://schemas.microsoft.com/office/drawing/2014/main" id="{FF2399D7-1DD4-4646-8D80-8E622161F9FF}"/>
              </a:ext>
            </a:extLst>
          </p:cNvPr>
          <p:cNvSpPr>
            <a:spLocks noGrp="1"/>
          </p:cNvSpPr>
          <p:nvPr>
            <p:ph type="body" sz="quarter" idx="40" hasCustomPrompt="1"/>
          </p:nvPr>
        </p:nvSpPr>
        <p:spPr>
          <a:xfrm>
            <a:off x="7832665" y="4490490"/>
            <a:ext cx="1666875" cy="827098"/>
          </a:xfrm>
          <a:prstGeom prst="rect">
            <a:avLst/>
          </a:prstGeom>
        </p:spPr>
        <p:txBody>
          <a:bodyPr/>
          <a:lstStyle>
            <a:lvl1pPr marL="0" indent="0" algn="ctr">
              <a:buNone/>
              <a:defRPr sz="1200">
                <a:solidFill>
                  <a:schemeClr val="tx2"/>
                </a:solidFill>
              </a:defRPr>
            </a:lvl1pPr>
            <a:lvl2pPr>
              <a:defRPr sz="1100"/>
            </a:lvl2pPr>
            <a:lvl3pPr>
              <a:defRPr sz="1100"/>
            </a:lvl3pPr>
            <a:lvl4pPr>
              <a:defRPr sz="11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Your club values help you decide how you work towards your vision</a:t>
            </a:r>
          </a:p>
          <a:p>
            <a:pPr lvl="0"/>
            <a:endParaRPr lang="en-GB"/>
          </a:p>
        </p:txBody>
      </p:sp>
      <p:pic>
        <p:nvPicPr>
          <p:cNvPr id="42" name="Picture 41" descr="Icon&#10;&#10;Description automatically generated">
            <a:extLst>
              <a:ext uri="{FF2B5EF4-FFF2-40B4-BE49-F238E27FC236}">
                <a16:creationId xmlns:a16="http://schemas.microsoft.com/office/drawing/2014/main" id="{57CA9B66-84C8-4186-A978-7CAA6FFDFA88}"/>
              </a:ext>
            </a:extLst>
          </p:cNvPr>
          <p:cNvPicPr>
            <a:picLocks noChangeAspect="1"/>
          </p:cNvPicPr>
          <p:nvPr userDrawn="1"/>
        </p:nvPicPr>
        <p:blipFill>
          <a:blip r:embed="rId4"/>
          <a:stretch>
            <a:fillRect/>
          </a:stretch>
        </p:blipFill>
        <p:spPr>
          <a:xfrm>
            <a:off x="8979907" y="317310"/>
            <a:ext cx="618304" cy="618304"/>
          </a:xfrm>
          <a:prstGeom prst="rect">
            <a:avLst/>
          </a:prstGeom>
        </p:spPr>
      </p:pic>
      <p:pic>
        <p:nvPicPr>
          <p:cNvPr id="3" name="Picture 2" descr="Timeline&#10;&#10;Description automatically generated">
            <a:extLst>
              <a:ext uri="{FF2B5EF4-FFF2-40B4-BE49-F238E27FC236}">
                <a16:creationId xmlns:a16="http://schemas.microsoft.com/office/drawing/2014/main" id="{C33A6CBA-BC03-4733-A1C9-0F95FCC895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0296" b="85827"/>
          <a:stretch/>
        </p:blipFill>
        <p:spPr>
          <a:xfrm>
            <a:off x="0" y="0"/>
            <a:ext cx="5669280" cy="971968"/>
          </a:xfrm>
          <a:prstGeom prst="rect">
            <a:avLst/>
          </a:prstGeom>
        </p:spPr>
      </p:pic>
    </p:spTree>
    <p:extLst>
      <p:ext uri="{BB962C8B-B14F-4D97-AF65-F5344CB8AC3E}">
        <p14:creationId xmlns:p14="http://schemas.microsoft.com/office/powerpoint/2010/main" val="20093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hart, waterfall chart&#10;&#10;Description automatically generated">
            <a:extLst>
              <a:ext uri="{FF2B5EF4-FFF2-40B4-BE49-F238E27FC236}">
                <a16:creationId xmlns:a16="http://schemas.microsoft.com/office/drawing/2014/main" id="{F8096AA2-912B-4A26-A5DF-20B390B73B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547" b="9915"/>
          <a:stretch/>
        </p:blipFill>
        <p:spPr>
          <a:xfrm>
            <a:off x="0" y="1166446"/>
            <a:ext cx="9800492" cy="5063588"/>
          </a:xfrm>
          <a:prstGeom prst="rect">
            <a:avLst/>
          </a:prstGeom>
        </p:spPr>
      </p:pic>
      <p:sp>
        <p:nvSpPr>
          <p:cNvPr id="8" name="Text Placeholder 2">
            <a:extLst>
              <a:ext uri="{FF2B5EF4-FFF2-40B4-BE49-F238E27FC236}">
                <a16:creationId xmlns:a16="http://schemas.microsoft.com/office/drawing/2014/main" id="{75EF5146-C9C8-4605-B809-74DA61FD44F6}"/>
              </a:ext>
            </a:extLst>
          </p:cNvPr>
          <p:cNvSpPr>
            <a:spLocks noGrp="1"/>
          </p:cNvSpPr>
          <p:nvPr>
            <p:ph type="body" sz="quarter" idx="10" hasCustomPrompt="1"/>
          </p:nvPr>
        </p:nvSpPr>
        <p:spPr>
          <a:xfrm>
            <a:off x="410309" y="1647092"/>
            <a:ext cx="3405554" cy="738554"/>
          </a:xfrm>
          <a:prstGeom prst="rect">
            <a:avLst/>
          </a:prstGeom>
        </p:spPr>
        <p:txBody>
          <a:bodyPr/>
          <a:lstStyle>
            <a:lvl1pPr marL="0" indent="0" algn="ctr">
              <a:buNone/>
              <a:defRPr sz="1200">
                <a:solidFill>
                  <a:schemeClr val="tx2"/>
                </a:solidFill>
              </a:defRPr>
            </a:lvl1pPr>
          </a:lstStyle>
          <a:p>
            <a:pPr lvl="0"/>
            <a:r>
              <a:rPr lang="en-US"/>
              <a:t>Value</a:t>
            </a:r>
          </a:p>
        </p:txBody>
      </p:sp>
      <p:sp>
        <p:nvSpPr>
          <p:cNvPr id="9" name="Text Placeholder 2">
            <a:extLst>
              <a:ext uri="{FF2B5EF4-FFF2-40B4-BE49-F238E27FC236}">
                <a16:creationId xmlns:a16="http://schemas.microsoft.com/office/drawing/2014/main" id="{598630CE-5802-4AB5-B0EF-706928047D4D}"/>
              </a:ext>
            </a:extLst>
          </p:cNvPr>
          <p:cNvSpPr>
            <a:spLocks noGrp="1"/>
          </p:cNvSpPr>
          <p:nvPr>
            <p:ph type="body" sz="quarter" idx="11" hasCustomPrompt="1"/>
          </p:nvPr>
        </p:nvSpPr>
        <p:spPr>
          <a:xfrm>
            <a:off x="410309" y="2959686"/>
            <a:ext cx="3405554" cy="738554"/>
          </a:xfrm>
          <a:prstGeom prst="rect">
            <a:avLst/>
          </a:prstGeom>
        </p:spPr>
        <p:txBody>
          <a:bodyPr/>
          <a:lstStyle>
            <a:lvl1pPr marL="0" indent="0" algn="ctr">
              <a:spcBef>
                <a:spcPts val="0"/>
              </a:spcBef>
              <a:buNone/>
              <a:defRPr sz="1200">
                <a:solidFill>
                  <a:schemeClr val="tx2"/>
                </a:solidFill>
              </a:defRPr>
            </a:lvl1pPr>
          </a:lstStyle>
          <a:p>
            <a:pPr lvl="0"/>
            <a:r>
              <a:rPr lang="en-GB"/>
              <a:t>How can you make this value visible at your </a:t>
            </a:r>
            <a:br>
              <a:rPr lang="en-GB"/>
            </a:br>
            <a:r>
              <a:rPr lang="en-GB"/>
              <a:t>club for all to see?</a:t>
            </a:r>
            <a:endParaRPr lang="en-US"/>
          </a:p>
        </p:txBody>
      </p:sp>
      <p:sp>
        <p:nvSpPr>
          <p:cNvPr id="10" name="Text Placeholder 2">
            <a:extLst>
              <a:ext uri="{FF2B5EF4-FFF2-40B4-BE49-F238E27FC236}">
                <a16:creationId xmlns:a16="http://schemas.microsoft.com/office/drawing/2014/main" id="{4DD57C38-3FB4-48BE-9FFC-F1E9BED44424}"/>
              </a:ext>
            </a:extLst>
          </p:cNvPr>
          <p:cNvSpPr>
            <a:spLocks noGrp="1"/>
          </p:cNvSpPr>
          <p:nvPr>
            <p:ph type="body" sz="quarter" idx="13" hasCustomPrompt="1"/>
          </p:nvPr>
        </p:nvSpPr>
        <p:spPr>
          <a:xfrm>
            <a:off x="6090139" y="1647092"/>
            <a:ext cx="3405554" cy="738554"/>
          </a:xfrm>
          <a:prstGeom prst="rect">
            <a:avLst/>
          </a:prstGeom>
        </p:spPr>
        <p:txBody>
          <a:bodyPr/>
          <a:lstStyle>
            <a:lvl1pPr marL="0" indent="0" algn="ctr">
              <a:buNone/>
              <a:defRPr sz="1200">
                <a:solidFill>
                  <a:schemeClr val="tx2"/>
                </a:solidFill>
              </a:defRPr>
            </a:lvl1pPr>
          </a:lstStyle>
          <a:p>
            <a:pPr lvl="0"/>
            <a:r>
              <a:rPr lang="en-US"/>
              <a:t>Value</a:t>
            </a:r>
          </a:p>
        </p:txBody>
      </p:sp>
      <p:sp>
        <p:nvSpPr>
          <p:cNvPr id="11" name="Text Placeholder 2">
            <a:extLst>
              <a:ext uri="{FF2B5EF4-FFF2-40B4-BE49-F238E27FC236}">
                <a16:creationId xmlns:a16="http://schemas.microsoft.com/office/drawing/2014/main" id="{FACC6F15-537A-4FF6-95D1-B1FF61729FBD}"/>
              </a:ext>
            </a:extLst>
          </p:cNvPr>
          <p:cNvSpPr>
            <a:spLocks noGrp="1"/>
          </p:cNvSpPr>
          <p:nvPr>
            <p:ph type="body" sz="quarter" idx="14" hasCustomPrompt="1"/>
          </p:nvPr>
        </p:nvSpPr>
        <p:spPr>
          <a:xfrm>
            <a:off x="6090139" y="2959686"/>
            <a:ext cx="3405554" cy="738554"/>
          </a:xfrm>
          <a:prstGeom prst="rect">
            <a:avLst/>
          </a:prstGeom>
        </p:spPr>
        <p:txBody>
          <a:bodyPr/>
          <a:lstStyle>
            <a:lvl1pPr marL="0" indent="0" algn="ctr">
              <a:spcBef>
                <a:spcPts val="0"/>
              </a:spcBef>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How can you make this value visible at your </a:t>
            </a:r>
            <a:br>
              <a:rPr lang="en-GB"/>
            </a:br>
            <a:r>
              <a:rPr lang="en-GB"/>
              <a:t>club for all to see?</a:t>
            </a:r>
            <a:endParaRPr lang="en-US"/>
          </a:p>
        </p:txBody>
      </p:sp>
      <p:sp>
        <p:nvSpPr>
          <p:cNvPr id="12" name="Text Placeholder 2">
            <a:extLst>
              <a:ext uri="{FF2B5EF4-FFF2-40B4-BE49-F238E27FC236}">
                <a16:creationId xmlns:a16="http://schemas.microsoft.com/office/drawing/2014/main" id="{1207DF11-8304-44BD-ADF9-28F49F39A62A}"/>
              </a:ext>
            </a:extLst>
          </p:cNvPr>
          <p:cNvSpPr>
            <a:spLocks noGrp="1"/>
          </p:cNvSpPr>
          <p:nvPr>
            <p:ph type="body" sz="quarter" idx="15" hasCustomPrompt="1"/>
          </p:nvPr>
        </p:nvSpPr>
        <p:spPr>
          <a:xfrm>
            <a:off x="410309" y="4272280"/>
            <a:ext cx="1535722" cy="1694766"/>
          </a:xfrm>
          <a:prstGeom prst="rect">
            <a:avLst/>
          </a:prstGeom>
        </p:spPr>
        <p:txBody>
          <a:bodyPr>
            <a:normAutofit/>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How can you demonstrate this value on the pitch at your club?</a:t>
            </a:r>
            <a:endParaRPr lang="en-US"/>
          </a:p>
        </p:txBody>
      </p:sp>
      <p:sp>
        <p:nvSpPr>
          <p:cNvPr id="13" name="Text Placeholder 2">
            <a:extLst>
              <a:ext uri="{FF2B5EF4-FFF2-40B4-BE49-F238E27FC236}">
                <a16:creationId xmlns:a16="http://schemas.microsoft.com/office/drawing/2014/main" id="{A38B3393-E1F3-40E7-8643-5B39C48B1452}"/>
              </a:ext>
            </a:extLst>
          </p:cNvPr>
          <p:cNvSpPr>
            <a:spLocks noGrp="1"/>
          </p:cNvSpPr>
          <p:nvPr>
            <p:ph type="body" sz="quarter" idx="16" hasCustomPrompt="1"/>
          </p:nvPr>
        </p:nvSpPr>
        <p:spPr>
          <a:xfrm>
            <a:off x="2280141" y="4272280"/>
            <a:ext cx="1535722" cy="1694766"/>
          </a:xfrm>
          <a:prstGeom prst="rect">
            <a:avLst/>
          </a:prstGeom>
        </p:spPr>
        <p:txBody>
          <a:bodyPr/>
          <a:lstStyle>
            <a:lvl1pPr marL="0" indent="0" algn="ctr">
              <a:buNone/>
              <a:defRPr sz="1200">
                <a:solidFill>
                  <a:schemeClr val="tx2"/>
                </a:solidFill>
              </a:defRPr>
            </a:lvl1pPr>
          </a:lstStyle>
          <a:p>
            <a:pPr lvl="0"/>
            <a:r>
              <a:rPr lang="en-GB"/>
              <a:t>How can you demonstrate this value off the pitch at your club?</a:t>
            </a:r>
            <a:endParaRPr lang="en-US"/>
          </a:p>
        </p:txBody>
      </p:sp>
      <p:sp>
        <p:nvSpPr>
          <p:cNvPr id="14" name="Text Placeholder 2">
            <a:extLst>
              <a:ext uri="{FF2B5EF4-FFF2-40B4-BE49-F238E27FC236}">
                <a16:creationId xmlns:a16="http://schemas.microsoft.com/office/drawing/2014/main" id="{7F6B695C-165D-4233-8D6A-0DC559803058}"/>
              </a:ext>
            </a:extLst>
          </p:cNvPr>
          <p:cNvSpPr>
            <a:spLocks noGrp="1"/>
          </p:cNvSpPr>
          <p:nvPr>
            <p:ph type="body" sz="quarter" idx="17" hasCustomPrompt="1"/>
          </p:nvPr>
        </p:nvSpPr>
        <p:spPr>
          <a:xfrm>
            <a:off x="6090137" y="4272280"/>
            <a:ext cx="1535722" cy="1694766"/>
          </a:xfrm>
          <a:prstGeom prst="rect">
            <a:avLst/>
          </a:prstGeom>
        </p:spPr>
        <p:txBody>
          <a:bodyPr>
            <a:normAutofit/>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How can you demonstrate this value on the pitch at your club?</a:t>
            </a:r>
            <a:endParaRPr lang="en-US"/>
          </a:p>
        </p:txBody>
      </p:sp>
      <p:sp>
        <p:nvSpPr>
          <p:cNvPr id="15" name="Text Placeholder 2">
            <a:extLst>
              <a:ext uri="{FF2B5EF4-FFF2-40B4-BE49-F238E27FC236}">
                <a16:creationId xmlns:a16="http://schemas.microsoft.com/office/drawing/2014/main" id="{D9C937E5-1ABF-42BD-B221-A56C5A6F0160}"/>
              </a:ext>
            </a:extLst>
          </p:cNvPr>
          <p:cNvSpPr>
            <a:spLocks noGrp="1"/>
          </p:cNvSpPr>
          <p:nvPr>
            <p:ph type="body" sz="quarter" idx="18" hasCustomPrompt="1"/>
          </p:nvPr>
        </p:nvSpPr>
        <p:spPr>
          <a:xfrm>
            <a:off x="7945314" y="4272280"/>
            <a:ext cx="1535722" cy="1694766"/>
          </a:xfrm>
          <a:prstGeom prst="rect">
            <a:avLst/>
          </a:prstGeom>
        </p:spPr>
        <p:txBody>
          <a:bodyPr/>
          <a:lstStyle>
            <a:lvl1pPr marL="0" indent="0" algn="ctr">
              <a:buNone/>
              <a:defRPr sz="12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How can you demonstrate this value off the pitch at your club?</a:t>
            </a:r>
            <a:endParaRPr lang="en-US"/>
          </a:p>
        </p:txBody>
      </p:sp>
      <p:pic>
        <p:nvPicPr>
          <p:cNvPr id="17" name="Picture 16" descr="Icon&#10;&#10;Description automatically generated">
            <a:extLst>
              <a:ext uri="{FF2B5EF4-FFF2-40B4-BE49-F238E27FC236}">
                <a16:creationId xmlns:a16="http://schemas.microsoft.com/office/drawing/2014/main" id="{8E01C578-AC3C-4EA3-BE7B-8E4A4032E958}"/>
              </a:ext>
            </a:extLst>
          </p:cNvPr>
          <p:cNvPicPr>
            <a:picLocks noChangeAspect="1"/>
          </p:cNvPicPr>
          <p:nvPr userDrawn="1"/>
        </p:nvPicPr>
        <p:blipFill>
          <a:blip r:embed="rId3"/>
          <a:stretch>
            <a:fillRect/>
          </a:stretch>
        </p:blipFill>
        <p:spPr>
          <a:xfrm>
            <a:off x="8979907" y="317310"/>
            <a:ext cx="618304" cy="618304"/>
          </a:xfrm>
          <a:prstGeom prst="rect">
            <a:avLst/>
          </a:prstGeom>
        </p:spPr>
      </p:pic>
      <p:pic>
        <p:nvPicPr>
          <p:cNvPr id="3" name="Picture 2" descr="Diagram, timeline&#10;&#10;Description automatically generated">
            <a:extLst>
              <a:ext uri="{FF2B5EF4-FFF2-40B4-BE49-F238E27FC236}">
                <a16:creationId xmlns:a16="http://schemas.microsoft.com/office/drawing/2014/main" id="{D6CF9D31-9F1F-4FEA-AE5C-9D2CEFBE53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692" b="86357"/>
          <a:stretch/>
        </p:blipFill>
        <p:spPr>
          <a:xfrm>
            <a:off x="-1" y="0"/>
            <a:ext cx="7625860" cy="935614"/>
          </a:xfrm>
          <a:prstGeom prst="rect">
            <a:avLst/>
          </a:prstGeom>
        </p:spPr>
      </p:pic>
    </p:spTree>
    <p:extLst>
      <p:ext uri="{BB962C8B-B14F-4D97-AF65-F5344CB8AC3E}">
        <p14:creationId xmlns:p14="http://schemas.microsoft.com/office/powerpoint/2010/main" val="1629360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3" name="Picture 2" descr="Timeline&#10;&#10;Description automatically generated with low confidence">
            <a:extLst>
              <a:ext uri="{FF2B5EF4-FFF2-40B4-BE49-F238E27FC236}">
                <a16:creationId xmlns:a16="http://schemas.microsoft.com/office/drawing/2014/main" id="{0DC0450C-393A-4AC5-8D3A-82C87F6618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499" b="8310"/>
          <a:stretch/>
        </p:blipFill>
        <p:spPr>
          <a:xfrm>
            <a:off x="0" y="1252924"/>
            <a:ext cx="9906000" cy="5164786"/>
          </a:xfrm>
          <a:prstGeom prst="rect">
            <a:avLst/>
          </a:prstGeom>
        </p:spPr>
      </p:pic>
      <p:pic>
        <p:nvPicPr>
          <p:cNvPr id="9" name="Picture 8" descr="Shape&#10;&#10;Description automatically generated">
            <a:extLst>
              <a:ext uri="{FF2B5EF4-FFF2-40B4-BE49-F238E27FC236}">
                <a16:creationId xmlns:a16="http://schemas.microsoft.com/office/drawing/2014/main" id="{3CEDCB02-2EE3-4671-9ABC-FA12249B424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BED1E0B-86C3-4412-9184-3CA7DB583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85128"/>
          <a:stretch/>
        </p:blipFill>
        <p:spPr>
          <a:xfrm>
            <a:off x="0" y="0"/>
            <a:ext cx="9495692" cy="1019908"/>
          </a:xfrm>
          <a:prstGeom prst="rect">
            <a:avLst/>
          </a:prstGeom>
        </p:spPr>
      </p:pic>
      <p:sp>
        <p:nvSpPr>
          <p:cNvPr id="10" name="Text Placeholder 6">
            <a:extLst>
              <a:ext uri="{FF2B5EF4-FFF2-40B4-BE49-F238E27FC236}">
                <a16:creationId xmlns:a16="http://schemas.microsoft.com/office/drawing/2014/main" id="{D2370983-C02F-4746-8147-2553B8CABEFB}"/>
              </a:ext>
            </a:extLst>
          </p:cNvPr>
          <p:cNvSpPr>
            <a:spLocks noGrp="1"/>
          </p:cNvSpPr>
          <p:nvPr>
            <p:ph type="body" sz="quarter" idx="10"/>
          </p:nvPr>
        </p:nvSpPr>
        <p:spPr>
          <a:xfrm>
            <a:off x="409575" y="2259217"/>
            <a:ext cx="2825750" cy="3910012"/>
          </a:xfrm>
          <a:prstGeom prst="rect">
            <a:avLst/>
          </a:prstGeom>
        </p:spPr>
        <p:txBody>
          <a:bodyPr>
            <a:normAutofit/>
          </a:bodyPr>
          <a:lstStyle>
            <a:lvl1pPr>
              <a:defRPr sz="1200">
                <a:solidFill>
                  <a:schemeClr val="tx2"/>
                </a:solidFill>
              </a:defRPr>
            </a:lvl1pPr>
          </a:lstStyle>
          <a:p>
            <a:pPr lvl="0"/>
            <a:r>
              <a:rPr lang="en-US"/>
              <a:t>Click to edit Master text styles</a:t>
            </a:r>
          </a:p>
        </p:txBody>
      </p:sp>
      <p:sp>
        <p:nvSpPr>
          <p:cNvPr id="11" name="Text Placeholder 6">
            <a:extLst>
              <a:ext uri="{FF2B5EF4-FFF2-40B4-BE49-F238E27FC236}">
                <a16:creationId xmlns:a16="http://schemas.microsoft.com/office/drawing/2014/main" id="{72428CED-3018-4297-9E4E-6E1609BEA03A}"/>
              </a:ext>
            </a:extLst>
          </p:cNvPr>
          <p:cNvSpPr>
            <a:spLocks noGrp="1"/>
          </p:cNvSpPr>
          <p:nvPr>
            <p:ph type="body" sz="quarter" idx="11"/>
          </p:nvPr>
        </p:nvSpPr>
        <p:spPr>
          <a:xfrm>
            <a:off x="3540125" y="2251270"/>
            <a:ext cx="2825750" cy="3910012"/>
          </a:xfrm>
          <a:prstGeom prst="rect">
            <a:avLst/>
          </a:prstGeom>
        </p:spPr>
        <p:txBody>
          <a:bodyPr>
            <a:normAutofit/>
          </a:bodyPr>
          <a:lstStyle>
            <a:lvl1pPr>
              <a:defRPr sz="1200">
                <a:solidFill>
                  <a:schemeClr val="tx2"/>
                </a:solidFill>
              </a:defRPr>
            </a:lvl1pPr>
          </a:lstStyle>
          <a:p>
            <a:pPr lvl="0"/>
            <a:r>
              <a:rPr lang="en-US"/>
              <a:t>Click to edit Master text styles</a:t>
            </a:r>
          </a:p>
        </p:txBody>
      </p:sp>
      <p:sp>
        <p:nvSpPr>
          <p:cNvPr id="12" name="Text Placeholder 6">
            <a:extLst>
              <a:ext uri="{FF2B5EF4-FFF2-40B4-BE49-F238E27FC236}">
                <a16:creationId xmlns:a16="http://schemas.microsoft.com/office/drawing/2014/main" id="{1DBB5947-DEC1-459B-AFF4-392F92097E13}"/>
              </a:ext>
            </a:extLst>
          </p:cNvPr>
          <p:cNvSpPr>
            <a:spLocks noGrp="1"/>
          </p:cNvSpPr>
          <p:nvPr>
            <p:ph type="body" sz="quarter" idx="13"/>
          </p:nvPr>
        </p:nvSpPr>
        <p:spPr>
          <a:xfrm>
            <a:off x="6775450" y="2251270"/>
            <a:ext cx="2825750" cy="3910012"/>
          </a:xfrm>
          <a:prstGeom prst="rect">
            <a:avLst/>
          </a:prstGeom>
        </p:spPr>
        <p:txBody>
          <a:bodyPr>
            <a:normAutofit/>
          </a:bodyPr>
          <a:lstStyle>
            <a:lvl1pPr>
              <a:defRPr sz="1200">
                <a:solidFill>
                  <a:schemeClr val="tx2"/>
                </a:solidFill>
              </a:defRPr>
            </a:lvl1pPr>
          </a:lstStyle>
          <a:p>
            <a:pPr lvl="0"/>
            <a:r>
              <a:rPr lang="en-US"/>
              <a:t>Click to edit Master text styles</a:t>
            </a:r>
          </a:p>
        </p:txBody>
      </p:sp>
      <p:pic>
        <p:nvPicPr>
          <p:cNvPr id="13" name="Picture 12" descr="Icon&#10;&#10;Description automatically generated">
            <a:extLst>
              <a:ext uri="{FF2B5EF4-FFF2-40B4-BE49-F238E27FC236}">
                <a16:creationId xmlns:a16="http://schemas.microsoft.com/office/drawing/2014/main" id="{D311C908-AF3C-4FBD-B36C-BD58DAB37918}"/>
              </a:ext>
            </a:extLst>
          </p:cNvPr>
          <p:cNvPicPr>
            <a:picLocks noChangeAspect="1"/>
          </p:cNvPicPr>
          <p:nvPr userDrawn="1"/>
        </p:nvPicPr>
        <p:blipFill>
          <a:blip r:embed="rId5"/>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468790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15" name="Picture 14" descr="Shape, arrow&#10;&#10;Description automatically generated">
            <a:extLst>
              <a:ext uri="{FF2B5EF4-FFF2-40B4-BE49-F238E27FC236}">
                <a16:creationId xmlns:a16="http://schemas.microsoft.com/office/drawing/2014/main" id="{1CD5259B-EDFD-4AB9-8554-A8F54B85A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3" name="Picture 2" descr="Diagram&#10;&#10;Description automatically generated">
            <a:extLst>
              <a:ext uri="{FF2B5EF4-FFF2-40B4-BE49-F238E27FC236}">
                <a16:creationId xmlns:a16="http://schemas.microsoft.com/office/drawing/2014/main" id="{91B293EE-0146-439E-9563-C197ECD33B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2161" b="7571"/>
          <a:stretch/>
        </p:blipFill>
        <p:spPr>
          <a:xfrm>
            <a:off x="0" y="0"/>
            <a:ext cx="7391400" cy="6338766"/>
          </a:xfrm>
          <a:prstGeom prst="rect">
            <a:avLst/>
          </a:prstGeom>
        </p:spPr>
      </p:pic>
      <p:pic>
        <p:nvPicPr>
          <p:cNvPr id="16" name="Picture 15" descr="Icon&#10;&#10;Description automatically generated">
            <a:extLst>
              <a:ext uri="{FF2B5EF4-FFF2-40B4-BE49-F238E27FC236}">
                <a16:creationId xmlns:a16="http://schemas.microsoft.com/office/drawing/2014/main" id="{40BC55CF-8EF9-4EE3-9BF8-3354E255D69E}"/>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42769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94D1DDC-C488-4473-A770-3B20775B0F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5930"/>
          <a:stretch/>
        </p:blipFill>
        <p:spPr>
          <a:xfrm>
            <a:off x="0" y="0"/>
            <a:ext cx="9906000" cy="3152899"/>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152900"/>
            <a:ext cx="9148948" cy="2951018"/>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C65E768E-D07B-4389-98E5-D3E43B693520}"/>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18943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152900"/>
            <a:ext cx="9148948" cy="2951018"/>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4" name="Picture 3" descr="Graphical user interface, text, application, email&#10;&#10;Description automatically generated">
            <a:extLst>
              <a:ext uri="{FF2B5EF4-FFF2-40B4-BE49-F238E27FC236}">
                <a16:creationId xmlns:a16="http://schemas.microsoft.com/office/drawing/2014/main" id="{9D7C23F4-1BC2-4498-9A96-D139896F56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441"/>
          <a:stretch/>
        </p:blipFill>
        <p:spPr>
          <a:xfrm>
            <a:off x="0" y="0"/>
            <a:ext cx="9906000" cy="2973230"/>
          </a:xfrm>
          <a:prstGeom prst="rect">
            <a:avLst/>
          </a:prstGeom>
        </p:spPr>
      </p:pic>
      <p:pic>
        <p:nvPicPr>
          <p:cNvPr id="8" name="Picture 7" descr="Icon&#10;&#10;Description automatically generated">
            <a:extLst>
              <a:ext uri="{FF2B5EF4-FFF2-40B4-BE49-F238E27FC236}">
                <a16:creationId xmlns:a16="http://schemas.microsoft.com/office/drawing/2014/main" id="{79D9C813-80A6-48BC-99F8-EBF1A5F4BE25}"/>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25276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04548C5-A15C-4090-987E-CD8501CC86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727"/>
          <a:stretch/>
        </p:blipFill>
        <p:spPr>
          <a:xfrm>
            <a:off x="0" y="-1"/>
            <a:ext cx="9906000" cy="3382049"/>
          </a:xfrm>
          <a:prstGeom prst="rect">
            <a:avLst/>
          </a:prstGeom>
        </p:spPr>
      </p:pic>
      <p:pic>
        <p:nvPicPr>
          <p:cNvPr id="6" name="Picture 5" descr="Shape&#10;&#10;Description automatically generated">
            <a:extLst>
              <a:ext uri="{FF2B5EF4-FFF2-40B4-BE49-F238E27FC236}">
                <a16:creationId xmlns:a16="http://schemas.microsoft.com/office/drawing/2014/main" id="{E513831F-69B0-4263-8BC2-0EEAEEBF73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7" name="Text Placeholder 6">
            <a:extLst>
              <a:ext uri="{FF2B5EF4-FFF2-40B4-BE49-F238E27FC236}">
                <a16:creationId xmlns:a16="http://schemas.microsoft.com/office/drawing/2014/main" id="{4B98937A-78A8-4582-A5FF-09488C7AB316}"/>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CB9D2F24-7162-4877-A58C-E540098AF0B4}"/>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19664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4BE0E76D-97C5-48CA-A54D-B8C26CD46D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49" b="10557"/>
          <a:stretch/>
        </p:blipFill>
        <p:spPr>
          <a:xfrm>
            <a:off x="732" y="1388745"/>
            <a:ext cx="9905267" cy="4950021"/>
          </a:xfrm>
          <a:prstGeom prst="rect">
            <a:avLst/>
          </a:prstGeom>
        </p:spPr>
      </p:pic>
      <p:pic>
        <p:nvPicPr>
          <p:cNvPr id="18" name="Picture 17" descr="Shape&#10;&#10;Description automatically generated">
            <a:extLst>
              <a:ext uri="{FF2B5EF4-FFF2-40B4-BE49-F238E27FC236}">
                <a16:creationId xmlns:a16="http://schemas.microsoft.com/office/drawing/2014/main" id="{8902CD03-3A2E-412A-9380-CA2A706F7AE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25" name="Picture 24" descr="Text&#10;&#10;Description automatically generated">
            <a:extLst>
              <a:ext uri="{FF2B5EF4-FFF2-40B4-BE49-F238E27FC236}">
                <a16:creationId xmlns:a16="http://schemas.microsoft.com/office/drawing/2014/main" id="{428F342C-109B-4171-A168-AB6AFBECA9D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t="90855" r="70241" b="-1"/>
          <a:stretch/>
        </p:blipFill>
        <p:spPr>
          <a:xfrm>
            <a:off x="0" y="6230814"/>
            <a:ext cx="2825751" cy="627185"/>
          </a:xfrm>
          <a:prstGeom prst="rect">
            <a:avLst/>
          </a:prstGeom>
        </p:spPr>
      </p:pic>
      <p:sp>
        <p:nvSpPr>
          <p:cNvPr id="14" name="Text Placeholder 6">
            <a:extLst>
              <a:ext uri="{FF2B5EF4-FFF2-40B4-BE49-F238E27FC236}">
                <a16:creationId xmlns:a16="http://schemas.microsoft.com/office/drawing/2014/main" id="{7EFEBB4C-ECA8-4348-888D-B29D026100AD}"/>
              </a:ext>
            </a:extLst>
          </p:cNvPr>
          <p:cNvSpPr>
            <a:spLocks noGrp="1"/>
          </p:cNvSpPr>
          <p:nvPr>
            <p:ph type="body" sz="quarter" idx="11"/>
          </p:nvPr>
        </p:nvSpPr>
        <p:spPr>
          <a:xfrm>
            <a:off x="381000" y="3241069"/>
            <a:ext cx="2444751" cy="309769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23" name="Picture 22" descr="Icon&#10;&#10;Description automatically generated">
            <a:extLst>
              <a:ext uri="{FF2B5EF4-FFF2-40B4-BE49-F238E27FC236}">
                <a16:creationId xmlns:a16="http://schemas.microsoft.com/office/drawing/2014/main" id="{32910C7D-19C7-4725-8A68-0594640D6E43}"/>
              </a:ext>
            </a:extLst>
          </p:cNvPr>
          <p:cNvPicPr>
            <a:picLocks noChangeAspect="1"/>
          </p:cNvPicPr>
          <p:nvPr userDrawn="1"/>
        </p:nvPicPr>
        <p:blipFill>
          <a:blip r:embed="rId5"/>
          <a:stretch>
            <a:fillRect/>
          </a:stretch>
        </p:blipFill>
        <p:spPr>
          <a:xfrm>
            <a:off x="8979907" y="317310"/>
            <a:ext cx="618304" cy="618304"/>
          </a:xfrm>
          <a:prstGeom prst="rect">
            <a:avLst/>
          </a:prstGeom>
        </p:spPr>
      </p:pic>
      <p:pic>
        <p:nvPicPr>
          <p:cNvPr id="24" name="Picture 23" descr="Table&#10;&#10;Description automatically generated with medium confidence">
            <a:extLst>
              <a:ext uri="{FF2B5EF4-FFF2-40B4-BE49-F238E27FC236}">
                <a16:creationId xmlns:a16="http://schemas.microsoft.com/office/drawing/2014/main" id="{D1637477-6989-470B-B938-88DE78C9E0A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1339" b="79750"/>
          <a:stretch/>
        </p:blipFill>
        <p:spPr>
          <a:xfrm>
            <a:off x="0" y="0"/>
            <a:ext cx="5570220" cy="1388745"/>
          </a:xfrm>
          <a:prstGeom prst="rect">
            <a:avLst/>
          </a:prstGeom>
        </p:spPr>
      </p:pic>
      <p:sp>
        <p:nvSpPr>
          <p:cNvPr id="34" name="Text Placeholder 6">
            <a:extLst>
              <a:ext uri="{FF2B5EF4-FFF2-40B4-BE49-F238E27FC236}">
                <a16:creationId xmlns:a16="http://schemas.microsoft.com/office/drawing/2014/main" id="{54C728A3-680F-4BBA-B59C-7213DFD3B659}"/>
              </a:ext>
            </a:extLst>
          </p:cNvPr>
          <p:cNvSpPr>
            <a:spLocks noGrp="1"/>
          </p:cNvSpPr>
          <p:nvPr>
            <p:ph type="body" sz="quarter" idx="13"/>
          </p:nvPr>
        </p:nvSpPr>
        <p:spPr>
          <a:xfrm>
            <a:off x="3297038" y="3241068"/>
            <a:ext cx="2818012" cy="309769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35" name="Text Placeholder 6">
            <a:extLst>
              <a:ext uri="{FF2B5EF4-FFF2-40B4-BE49-F238E27FC236}">
                <a16:creationId xmlns:a16="http://schemas.microsoft.com/office/drawing/2014/main" id="{4BF444B8-79F9-4452-8CCD-DA65FD1C2429}"/>
              </a:ext>
            </a:extLst>
          </p:cNvPr>
          <p:cNvSpPr>
            <a:spLocks noGrp="1"/>
          </p:cNvSpPr>
          <p:nvPr>
            <p:ph type="body" sz="quarter" idx="14"/>
          </p:nvPr>
        </p:nvSpPr>
        <p:spPr>
          <a:xfrm>
            <a:off x="6650901" y="3442994"/>
            <a:ext cx="2818012" cy="2889178"/>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40151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4496143-E39F-4E7C-B61D-8DC384547F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87E9444-F8B7-40DC-97A1-4A4692EE37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632"/>
          <a:stretch/>
        </p:blipFill>
        <p:spPr>
          <a:xfrm>
            <a:off x="0" y="0"/>
            <a:ext cx="9906000" cy="3245776"/>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1380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B09EA3D-67DE-D820-5B94-2FF93F1395E8}"/>
              </a:ext>
            </a:extLst>
          </p:cNvPr>
          <p:cNvSpPr>
            <a:spLocks noGrp="1"/>
          </p:cNvSpPr>
          <p:nvPr>
            <p:ph type="subTitle" idx="1" hasCustomPrompt="1"/>
          </p:nvPr>
        </p:nvSpPr>
        <p:spPr>
          <a:xfrm>
            <a:off x="314330" y="5784850"/>
            <a:ext cx="4441825" cy="673100"/>
          </a:xfrm>
          <a:prstGeom prst="rect">
            <a:avLst/>
          </a:prstGeom>
        </p:spPr>
        <p:txBody>
          <a:bodyPr anchor="ctr"/>
          <a:lstStyle>
            <a:lvl1pPr marL="0" indent="0" algn="l">
              <a:buFont typeface="Arial" panose="020B0604020202020204" pitchFamily="34" charset="0"/>
              <a:buNone/>
              <a:defRPr sz="1800">
                <a:solidFill>
                  <a:schemeClr val="tx1"/>
                </a:solidFill>
              </a:defRPr>
            </a:lvl1pPr>
            <a:lvl2pPr marL="457193" indent="0" algn="ctr">
              <a:buNone/>
              <a:defRPr sz="2000"/>
            </a:lvl2pPr>
            <a:lvl3pPr marL="914387" indent="0" algn="ctr">
              <a:buNone/>
              <a:defRPr sz="1800"/>
            </a:lvl3pPr>
            <a:lvl4pPr marL="1371581" indent="0" algn="ctr">
              <a:buNone/>
              <a:defRPr sz="1600"/>
            </a:lvl4pPr>
            <a:lvl5pPr marL="1828771" indent="0" algn="ctr">
              <a:buNone/>
              <a:defRPr sz="1600"/>
            </a:lvl5pPr>
            <a:lvl6pPr marL="2285966" indent="0" algn="ctr">
              <a:buNone/>
              <a:defRPr sz="1600"/>
            </a:lvl6pPr>
            <a:lvl7pPr marL="2743159" indent="0" algn="ctr">
              <a:buNone/>
              <a:defRPr sz="1600"/>
            </a:lvl7pPr>
            <a:lvl8pPr marL="3200354" indent="0" algn="ctr">
              <a:buNone/>
              <a:defRPr sz="1600"/>
            </a:lvl8pPr>
            <a:lvl9pPr marL="3657545" indent="0" algn="ctr">
              <a:buNone/>
              <a:defRPr sz="1600"/>
            </a:lvl9pPr>
          </a:lstStyle>
          <a:p>
            <a:r>
              <a:rPr lang="en-US"/>
              <a:t>YYYY - YYYY</a:t>
            </a:r>
          </a:p>
        </p:txBody>
      </p:sp>
      <p:sp>
        <p:nvSpPr>
          <p:cNvPr id="5" name="Text Placeholder 11">
            <a:extLst>
              <a:ext uri="{FF2B5EF4-FFF2-40B4-BE49-F238E27FC236}">
                <a16:creationId xmlns:a16="http://schemas.microsoft.com/office/drawing/2014/main" id="{4CD5133D-F0C3-129C-A0DB-BE0498825D87}"/>
              </a:ext>
            </a:extLst>
          </p:cNvPr>
          <p:cNvSpPr>
            <a:spLocks noGrp="1"/>
          </p:cNvSpPr>
          <p:nvPr>
            <p:ph type="body" sz="quarter" idx="11" hasCustomPrompt="1"/>
          </p:nvPr>
        </p:nvSpPr>
        <p:spPr>
          <a:xfrm>
            <a:off x="298450" y="342900"/>
            <a:ext cx="4654549" cy="730250"/>
          </a:xfrm>
          <a:prstGeom prst="rect">
            <a:avLst/>
          </a:prstGeom>
        </p:spPr>
        <p:txBody>
          <a:bodyPr anchor="ctr"/>
          <a:lstStyle>
            <a:lvl1pPr marL="0" indent="0">
              <a:buNone/>
              <a:defRPr sz="1800">
                <a:solidFill>
                  <a:schemeClr val="tx1"/>
                </a:solidFill>
              </a:defRPr>
            </a:lvl1pPr>
          </a:lstStyle>
          <a:p>
            <a:pPr marL="228600" marR="0" lvl="0" indent="-228600" algn="l" defTabSz="914387" rtl="0" eaLnBrk="1" fontAlgn="auto" latinLnBrk="0" hangingPunct="1">
              <a:lnSpc>
                <a:spcPct val="90000"/>
              </a:lnSpc>
              <a:spcBef>
                <a:spcPts val="1000"/>
              </a:spcBef>
              <a:spcAft>
                <a:spcPts val="0"/>
              </a:spcAft>
              <a:buClrTx/>
              <a:buSzTx/>
              <a:tabLst/>
              <a:defRPr/>
            </a:pPr>
            <a:r>
              <a:rPr lang="en-US"/>
              <a:t>ADD IN CLUB’S NAME HERE</a:t>
            </a:r>
          </a:p>
        </p:txBody>
      </p:sp>
      <p:sp>
        <p:nvSpPr>
          <p:cNvPr id="6" name="Picture Placeholder 7">
            <a:extLst>
              <a:ext uri="{FF2B5EF4-FFF2-40B4-BE49-F238E27FC236}">
                <a16:creationId xmlns:a16="http://schemas.microsoft.com/office/drawing/2014/main" id="{80E0D188-BCC8-E9D6-2583-8258D880AE53}"/>
              </a:ext>
            </a:extLst>
          </p:cNvPr>
          <p:cNvSpPr>
            <a:spLocks noGrp="1"/>
          </p:cNvSpPr>
          <p:nvPr>
            <p:ph type="pic" sz="quarter" idx="10" hasCustomPrompt="1"/>
          </p:nvPr>
        </p:nvSpPr>
        <p:spPr>
          <a:xfrm>
            <a:off x="7057904" y="5943600"/>
            <a:ext cx="511175" cy="514350"/>
          </a:xfrm>
          <a:prstGeom prst="rect">
            <a:avLst/>
          </a:prstGeom>
        </p:spPr>
        <p:txBody>
          <a:bodyPr anchor="ctr">
            <a:normAutofit/>
          </a:bodyPr>
          <a:lstStyle>
            <a:lvl1pPr algn="ctr">
              <a:defRPr sz="1200">
                <a:solidFill>
                  <a:schemeClr val="bg1"/>
                </a:solidFill>
              </a:defRPr>
            </a:lvl1pPr>
          </a:lstStyle>
          <a:p>
            <a:r>
              <a:rPr lang="en-GB"/>
              <a:t>Club logo</a:t>
            </a:r>
          </a:p>
        </p:txBody>
      </p:sp>
    </p:spTree>
    <p:extLst>
      <p:ext uri="{BB962C8B-B14F-4D97-AF65-F5344CB8AC3E}">
        <p14:creationId xmlns:p14="http://schemas.microsoft.com/office/powerpoint/2010/main" val="3767131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420DBCA-DDDF-471A-AF5F-0C065570F7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21D37D45-1F5F-45D4-8DE3-BA53118CBA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2672"/>
          <a:stretch/>
        </p:blipFill>
        <p:spPr>
          <a:xfrm>
            <a:off x="0" y="0"/>
            <a:ext cx="9906000" cy="3386026"/>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716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C921E827-DA19-4DFE-8F70-195E31116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008971A-E75C-481A-A34C-12175C82D3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1602"/>
          <a:stretch/>
        </p:blipFill>
        <p:spPr>
          <a:xfrm>
            <a:off x="0" y="0"/>
            <a:ext cx="9906000" cy="3462572"/>
          </a:xfrm>
          <a:prstGeom prst="rect">
            <a:avLst/>
          </a:prstGeom>
        </p:spPr>
      </p:pic>
      <p:pic>
        <p:nvPicPr>
          <p:cNvPr id="6" name="Picture 5" descr="Icon&#10;&#10;Description automatically generated">
            <a:extLst>
              <a:ext uri="{FF2B5EF4-FFF2-40B4-BE49-F238E27FC236}">
                <a16:creationId xmlns:a16="http://schemas.microsoft.com/office/drawing/2014/main" id="{EF55D1C2-CB32-48C3-BC17-DB0C87A3298B}"/>
              </a:ext>
            </a:extLst>
          </p:cNvPr>
          <p:cNvPicPr>
            <a:picLocks noChangeAspect="1"/>
          </p:cNvPicPr>
          <p:nvPr userDrawn="1"/>
        </p:nvPicPr>
        <p:blipFill>
          <a:blip r:embed="rId4"/>
          <a:stretch>
            <a:fillRect/>
          </a:stretch>
        </p:blipFill>
        <p:spPr>
          <a:xfrm>
            <a:off x="8979907" y="317310"/>
            <a:ext cx="618304" cy="618304"/>
          </a:xfrm>
          <a:prstGeom prst="rect">
            <a:avLst/>
          </a:prstGeom>
        </p:spPr>
      </p:pic>
      <p:sp>
        <p:nvSpPr>
          <p:cNvPr id="7" name="Text Placeholder 6">
            <a:extLst>
              <a:ext uri="{FF2B5EF4-FFF2-40B4-BE49-F238E27FC236}">
                <a16:creationId xmlns:a16="http://schemas.microsoft.com/office/drawing/2014/main" id="{9B01A2B0-9EC4-42AD-94C6-2E6907E838F3}"/>
              </a:ext>
            </a:extLst>
          </p:cNvPr>
          <p:cNvSpPr>
            <a:spLocks noGrp="1"/>
          </p:cNvSpPr>
          <p:nvPr>
            <p:ph type="body" sz="quarter" idx="11"/>
          </p:nvPr>
        </p:nvSpPr>
        <p:spPr>
          <a:xfrm>
            <a:off x="381000" y="3319152"/>
            <a:ext cx="9148948" cy="2784765"/>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59232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12" name="Picture 11" descr="Graphical user interface, text, application, email&#10;&#10;Description automatically generated">
            <a:extLst>
              <a:ext uri="{FF2B5EF4-FFF2-40B4-BE49-F238E27FC236}">
                <a16:creationId xmlns:a16="http://schemas.microsoft.com/office/drawing/2014/main" id="{ED3BAE8B-2B60-4788-BF55-3EF4E359CE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501"/>
          <a:stretch/>
        </p:blipFill>
        <p:spPr>
          <a:xfrm>
            <a:off x="0" y="0"/>
            <a:ext cx="99060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1E65B27-4ADC-49AE-8120-2E31048AF6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338" b="10561"/>
          <a:stretch/>
        </p:blipFill>
        <p:spPr>
          <a:xfrm>
            <a:off x="0" y="2110160"/>
            <a:ext cx="9906000" cy="4299862"/>
          </a:xfrm>
          <a:prstGeom prst="rect">
            <a:avLst/>
          </a:prstGeom>
        </p:spPr>
      </p:pic>
      <p:pic>
        <p:nvPicPr>
          <p:cNvPr id="6" name="Picture 5" descr="Shape&#10;&#10;Description automatically generated">
            <a:extLst>
              <a:ext uri="{FF2B5EF4-FFF2-40B4-BE49-F238E27FC236}">
                <a16:creationId xmlns:a16="http://schemas.microsoft.com/office/drawing/2014/main" id="{C2A3D42C-E679-4566-965C-320B45B7BB0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descr="Icon&#10;&#10;Description automatically generated">
            <a:extLst>
              <a:ext uri="{FF2B5EF4-FFF2-40B4-BE49-F238E27FC236}">
                <a16:creationId xmlns:a16="http://schemas.microsoft.com/office/drawing/2014/main" id="{2F9291CE-BFCC-4904-828A-56AE9D5FF01F}"/>
              </a:ext>
            </a:extLst>
          </p:cNvPr>
          <p:cNvPicPr>
            <a:picLocks noChangeAspect="1"/>
          </p:cNvPicPr>
          <p:nvPr userDrawn="1"/>
        </p:nvPicPr>
        <p:blipFill>
          <a:blip r:embed="rId5"/>
          <a:stretch>
            <a:fillRect/>
          </a:stretch>
        </p:blipFill>
        <p:spPr>
          <a:xfrm>
            <a:off x="8979907" y="317310"/>
            <a:ext cx="618304" cy="618304"/>
          </a:xfrm>
          <a:prstGeom prst="rect">
            <a:avLst/>
          </a:prstGeom>
        </p:spPr>
      </p:pic>
      <p:sp>
        <p:nvSpPr>
          <p:cNvPr id="9" name="Text Placeholder 6">
            <a:extLst>
              <a:ext uri="{FF2B5EF4-FFF2-40B4-BE49-F238E27FC236}">
                <a16:creationId xmlns:a16="http://schemas.microsoft.com/office/drawing/2014/main" id="{1090E9C4-9C7A-4EED-AE00-EBE30A637E65}"/>
              </a:ext>
            </a:extLst>
          </p:cNvPr>
          <p:cNvSpPr>
            <a:spLocks noGrp="1"/>
          </p:cNvSpPr>
          <p:nvPr>
            <p:ph type="body" sz="quarter" idx="11"/>
          </p:nvPr>
        </p:nvSpPr>
        <p:spPr>
          <a:xfrm>
            <a:off x="336550" y="3354930"/>
            <a:ext cx="4254499" cy="2869289"/>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10" name="Text Placeholder 6">
            <a:extLst>
              <a:ext uri="{FF2B5EF4-FFF2-40B4-BE49-F238E27FC236}">
                <a16:creationId xmlns:a16="http://schemas.microsoft.com/office/drawing/2014/main" id="{5BE2ED37-58BE-4BCE-B200-195335DD8F9E}"/>
              </a:ext>
            </a:extLst>
          </p:cNvPr>
          <p:cNvSpPr>
            <a:spLocks noGrp="1"/>
          </p:cNvSpPr>
          <p:nvPr>
            <p:ph type="body" sz="quarter" idx="12"/>
          </p:nvPr>
        </p:nvSpPr>
        <p:spPr>
          <a:xfrm>
            <a:off x="4932362" y="3357060"/>
            <a:ext cx="4181475" cy="2869289"/>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11" name="Picture 10" descr="Graphical user interface, text, application, email&#10;&#10;Description automatically generated">
            <a:extLst>
              <a:ext uri="{FF2B5EF4-FFF2-40B4-BE49-F238E27FC236}">
                <a16:creationId xmlns:a16="http://schemas.microsoft.com/office/drawing/2014/main" id="{BD9EE5B4-69D0-4CB1-8E20-3305EC2CE6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3406" b="80589"/>
          <a:stretch/>
        </p:blipFill>
        <p:spPr>
          <a:xfrm>
            <a:off x="0" y="0"/>
            <a:ext cx="6596743" cy="1388745"/>
          </a:xfrm>
          <a:prstGeom prst="rect">
            <a:avLst/>
          </a:prstGeom>
        </p:spPr>
      </p:pic>
    </p:spTree>
    <p:extLst>
      <p:ext uri="{BB962C8B-B14F-4D97-AF65-F5344CB8AC3E}">
        <p14:creationId xmlns:p14="http://schemas.microsoft.com/office/powerpoint/2010/main" val="245895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739F0C14-4FD3-48CF-9EE5-45AAED6569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501"/>
          <a:stretch/>
        </p:blipFill>
        <p:spPr>
          <a:xfrm>
            <a:off x="0" y="0"/>
            <a:ext cx="9906000" cy="2038904"/>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78B1BE8F-D082-4940-A8D0-014CC652CF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338" b="10560"/>
          <a:stretch/>
        </p:blipFill>
        <p:spPr>
          <a:xfrm>
            <a:off x="0" y="2110160"/>
            <a:ext cx="9906000" cy="4299862"/>
          </a:xfrm>
          <a:prstGeom prst="rect">
            <a:avLst/>
          </a:prstGeom>
        </p:spPr>
      </p:pic>
      <p:pic>
        <p:nvPicPr>
          <p:cNvPr id="6" name="Picture 5" descr="Shape&#10;&#10;Description automatically generated">
            <a:extLst>
              <a:ext uri="{FF2B5EF4-FFF2-40B4-BE49-F238E27FC236}">
                <a16:creationId xmlns:a16="http://schemas.microsoft.com/office/drawing/2014/main" id="{C2A3D42C-E679-4566-965C-320B45B7BB0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descr="Icon&#10;&#10;Description automatically generated">
            <a:extLst>
              <a:ext uri="{FF2B5EF4-FFF2-40B4-BE49-F238E27FC236}">
                <a16:creationId xmlns:a16="http://schemas.microsoft.com/office/drawing/2014/main" id="{2F9291CE-BFCC-4904-828A-56AE9D5FF01F}"/>
              </a:ext>
            </a:extLst>
          </p:cNvPr>
          <p:cNvPicPr>
            <a:picLocks noChangeAspect="1"/>
          </p:cNvPicPr>
          <p:nvPr userDrawn="1"/>
        </p:nvPicPr>
        <p:blipFill>
          <a:blip r:embed="rId5"/>
          <a:stretch>
            <a:fillRect/>
          </a:stretch>
        </p:blipFill>
        <p:spPr>
          <a:xfrm>
            <a:off x="8979907" y="317310"/>
            <a:ext cx="618304" cy="618304"/>
          </a:xfrm>
          <a:prstGeom prst="rect">
            <a:avLst/>
          </a:prstGeom>
        </p:spPr>
      </p:pic>
      <p:sp>
        <p:nvSpPr>
          <p:cNvPr id="13" name="Text Placeholder 6">
            <a:extLst>
              <a:ext uri="{FF2B5EF4-FFF2-40B4-BE49-F238E27FC236}">
                <a16:creationId xmlns:a16="http://schemas.microsoft.com/office/drawing/2014/main" id="{9A1FD344-6850-4297-AF49-0A47E6752B4D}"/>
              </a:ext>
            </a:extLst>
          </p:cNvPr>
          <p:cNvSpPr>
            <a:spLocks noGrp="1"/>
          </p:cNvSpPr>
          <p:nvPr>
            <p:ph type="body" sz="quarter" idx="11"/>
          </p:nvPr>
        </p:nvSpPr>
        <p:spPr>
          <a:xfrm>
            <a:off x="336550" y="3354930"/>
            <a:ext cx="4254499" cy="2869289"/>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14" name="Text Placeholder 6">
            <a:extLst>
              <a:ext uri="{FF2B5EF4-FFF2-40B4-BE49-F238E27FC236}">
                <a16:creationId xmlns:a16="http://schemas.microsoft.com/office/drawing/2014/main" id="{7950685E-B526-4E71-98A4-784EE6827454}"/>
              </a:ext>
            </a:extLst>
          </p:cNvPr>
          <p:cNvSpPr>
            <a:spLocks noGrp="1"/>
          </p:cNvSpPr>
          <p:nvPr>
            <p:ph type="body" sz="quarter" idx="12"/>
          </p:nvPr>
        </p:nvSpPr>
        <p:spPr>
          <a:xfrm>
            <a:off x="4932362" y="3357060"/>
            <a:ext cx="4181475" cy="2869289"/>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92808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ED5F4304-9F03-4AE0-95DB-9B18456060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0CCD2C51-728F-4328-970E-766B7BEC8A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545"/>
          <a:stretch/>
        </p:blipFill>
        <p:spPr>
          <a:xfrm>
            <a:off x="0" y="0"/>
            <a:ext cx="9906000" cy="3251970"/>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C957B1B2-A26A-47F8-ABF6-D318E0F86D81}"/>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649886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B9B3C48-4E55-4588-AF66-5BCA83ECC6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94F6FCE-909A-4E7E-BE21-E9B8D91AA1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459"/>
          <a:stretch/>
        </p:blipFill>
        <p:spPr>
          <a:xfrm>
            <a:off x="0" y="0"/>
            <a:ext cx="9906000" cy="3258164"/>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C5702AF7-B0F7-440D-857E-F0FE5C514044}"/>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1017094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C40EB3D-F15C-422E-A82D-E93F1A5661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F00E3A1-A063-4F5F-80FE-2B6EA156EA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4719"/>
          <a:stretch/>
        </p:blipFill>
        <p:spPr>
          <a:xfrm>
            <a:off x="-1" y="0"/>
            <a:ext cx="9905999" cy="3239581"/>
          </a:xfrm>
          <a:prstGeom prst="rect">
            <a:avLst/>
          </a:prstGeom>
        </p:spPr>
      </p:pic>
      <p:sp>
        <p:nvSpPr>
          <p:cNvPr id="6" name="Text Placeholder 6">
            <a:extLst>
              <a:ext uri="{FF2B5EF4-FFF2-40B4-BE49-F238E27FC236}">
                <a16:creationId xmlns:a16="http://schemas.microsoft.com/office/drawing/2014/main" id="{B351AE4D-F932-48AA-846E-A974A8B54238}"/>
              </a:ext>
            </a:extLst>
          </p:cNvPr>
          <p:cNvSpPr>
            <a:spLocks noGrp="1"/>
          </p:cNvSpPr>
          <p:nvPr>
            <p:ph type="body" sz="quarter" idx="11"/>
          </p:nvPr>
        </p:nvSpPr>
        <p:spPr>
          <a:xfrm>
            <a:off x="381000" y="3258164"/>
            <a:ext cx="9148948" cy="2845753"/>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8EE66B42-2B22-4C9F-9A6E-6BE1C4E67D02}"/>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2011766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1" name="Picture 10" descr="Icon&#10;&#10;Description automatically generated">
            <a:extLst>
              <a:ext uri="{FF2B5EF4-FFF2-40B4-BE49-F238E27FC236}">
                <a16:creationId xmlns:a16="http://schemas.microsoft.com/office/drawing/2014/main" id="{07B3F16E-D5CF-45D4-862B-D5E080DB555F}"/>
              </a:ext>
            </a:extLst>
          </p:cNvPr>
          <p:cNvPicPr>
            <a:picLocks noChangeAspect="1"/>
          </p:cNvPicPr>
          <p:nvPr userDrawn="1"/>
        </p:nvPicPr>
        <p:blipFill>
          <a:blip r:embed="rId4"/>
          <a:stretch>
            <a:fillRect/>
          </a:stretch>
        </p:blipFill>
        <p:spPr>
          <a:xfrm>
            <a:off x="8979907" y="317310"/>
            <a:ext cx="618304" cy="618304"/>
          </a:xfrm>
          <a:prstGeom prst="rect">
            <a:avLst/>
          </a:prstGeom>
        </p:spPr>
      </p:pic>
    </p:spTree>
    <p:extLst>
      <p:ext uri="{BB962C8B-B14F-4D97-AF65-F5344CB8AC3E}">
        <p14:creationId xmlns:p14="http://schemas.microsoft.com/office/powerpoint/2010/main" val="347187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616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4D4F2DFA-5D6B-4224-8C7D-8AC0CCF25B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944EC3F7-05CE-46BC-A923-99A7B8A559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7903" b="32987"/>
          <a:stretch/>
        </p:blipFill>
        <p:spPr>
          <a:xfrm>
            <a:off x="0" y="0"/>
            <a:ext cx="6846125" cy="4595751"/>
          </a:xfrm>
          <a:prstGeom prst="rect">
            <a:avLst/>
          </a:prstGeom>
        </p:spPr>
      </p:pic>
    </p:spTree>
    <p:extLst>
      <p:ext uri="{BB962C8B-B14F-4D97-AF65-F5344CB8AC3E}">
        <p14:creationId xmlns:p14="http://schemas.microsoft.com/office/powerpoint/2010/main" val="102522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2417CE5C-0168-4412-ADD0-E04736CD75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pic>
        <p:nvPicPr>
          <p:cNvPr id="7" name="Picture 6" descr="Shape, arrow&#10;&#10;Description automatically generated">
            <a:extLst>
              <a:ext uri="{FF2B5EF4-FFF2-40B4-BE49-F238E27FC236}">
                <a16:creationId xmlns:a16="http://schemas.microsoft.com/office/drawing/2014/main" id="{1AFF216D-FB34-42C9-B85F-DC4AD1756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sp>
        <p:nvSpPr>
          <p:cNvPr id="5" name="Rectangle 4">
            <a:hlinkClick r:id="rId4" action="ppaction://hlinksldjump"/>
            <a:extLst>
              <a:ext uri="{FF2B5EF4-FFF2-40B4-BE49-F238E27FC236}">
                <a16:creationId xmlns:a16="http://schemas.microsoft.com/office/drawing/2014/main" id="{092A0906-A88B-4D9E-92A0-1FE1DB0FDA1A}"/>
              </a:ext>
            </a:extLst>
          </p:cNvPr>
          <p:cNvSpPr/>
          <p:nvPr userDrawn="1"/>
        </p:nvSpPr>
        <p:spPr>
          <a:xfrm>
            <a:off x="199292" y="1383323"/>
            <a:ext cx="6494585" cy="31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4134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3" name="Picture 2" descr="Timeline&#10;&#10;Description automatically generated with medium confidence">
            <a:extLst>
              <a:ext uri="{FF2B5EF4-FFF2-40B4-BE49-F238E27FC236}">
                <a16:creationId xmlns:a16="http://schemas.microsoft.com/office/drawing/2014/main" id="{ED5DA966-59E9-465F-8628-6655CC02AD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914" b="78376"/>
          <a:stretch/>
        </p:blipFill>
        <p:spPr>
          <a:xfrm>
            <a:off x="0" y="0"/>
            <a:ext cx="4566062" cy="1482969"/>
          </a:xfrm>
          <a:prstGeom prst="rect">
            <a:avLst/>
          </a:prstGeom>
        </p:spPr>
      </p:pic>
      <p:pic>
        <p:nvPicPr>
          <p:cNvPr id="9" name="Picture 8">
            <a:extLst>
              <a:ext uri="{FF2B5EF4-FFF2-40B4-BE49-F238E27FC236}">
                <a16:creationId xmlns:a16="http://schemas.microsoft.com/office/drawing/2014/main" id="{E2E53726-7C8C-4C06-B5A6-16FE3605A0BC}"/>
              </a:ext>
            </a:extLst>
          </p:cNvPr>
          <p:cNvPicPr>
            <a:picLocks noChangeAspect="1"/>
          </p:cNvPicPr>
          <p:nvPr userDrawn="1"/>
        </p:nvPicPr>
        <p:blipFill>
          <a:blip r:embed="rId4"/>
          <a:srcRect/>
          <a:stretch/>
        </p:blipFill>
        <p:spPr>
          <a:xfrm>
            <a:off x="281384" y="200079"/>
            <a:ext cx="618304" cy="618304"/>
          </a:xfrm>
          <a:prstGeom prst="rect">
            <a:avLst/>
          </a:prstGeom>
        </p:spPr>
      </p:pic>
      <p:sp>
        <p:nvSpPr>
          <p:cNvPr id="5" name="Text Placeholder 2">
            <a:extLst>
              <a:ext uri="{FF2B5EF4-FFF2-40B4-BE49-F238E27FC236}">
                <a16:creationId xmlns:a16="http://schemas.microsoft.com/office/drawing/2014/main" id="{FC7F6510-4539-4D40-9A56-2DF53E012873}"/>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731833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5" name="Picture 14" descr="A picture containing text, businesscard, screenshot&#10;&#10;Description automatically generated">
            <a:extLst>
              <a:ext uri="{FF2B5EF4-FFF2-40B4-BE49-F238E27FC236}">
                <a16:creationId xmlns:a16="http://schemas.microsoft.com/office/drawing/2014/main" id="{1C5D99E3-AE64-4F46-A2AF-003348C097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225" b="15066"/>
          <a:stretch/>
        </p:blipFill>
        <p:spPr>
          <a:xfrm>
            <a:off x="205154" y="1484415"/>
            <a:ext cx="9495692" cy="3889169"/>
          </a:xfrm>
          <a:prstGeom prst="rect">
            <a:avLst/>
          </a:prstGeom>
        </p:spPr>
      </p:pic>
      <p:pic>
        <p:nvPicPr>
          <p:cNvPr id="4" name="Picture 3" descr="A picture containing text, businesscard, screenshot&#10;&#10;Description automatically generated">
            <a:extLst>
              <a:ext uri="{FF2B5EF4-FFF2-40B4-BE49-F238E27FC236}">
                <a16:creationId xmlns:a16="http://schemas.microsoft.com/office/drawing/2014/main" id="{DB18B192-1E20-4998-A0CF-B5CFC93CA3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152"/>
          <a:stretch/>
        </p:blipFill>
        <p:spPr>
          <a:xfrm>
            <a:off x="205154" y="0"/>
            <a:ext cx="9495692" cy="1018309"/>
          </a:xfrm>
          <a:prstGeom prst="rect">
            <a:avLst/>
          </a:prstGeom>
        </p:spPr>
      </p:pic>
      <p:pic>
        <p:nvPicPr>
          <p:cNvPr id="43" name="Picture 42" descr="Shape&#10;&#10;Description automatically generated">
            <a:extLst>
              <a:ext uri="{FF2B5EF4-FFF2-40B4-BE49-F238E27FC236}">
                <a16:creationId xmlns:a16="http://schemas.microsoft.com/office/drawing/2014/main" id="{43415054-68CA-44FC-80C5-09B1CEA48B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9" name="Text Placeholder 6">
            <a:extLst>
              <a:ext uri="{FF2B5EF4-FFF2-40B4-BE49-F238E27FC236}">
                <a16:creationId xmlns:a16="http://schemas.microsoft.com/office/drawing/2014/main" id="{BB30E63B-E767-4382-95A9-BC2099FBB570}"/>
              </a:ext>
            </a:extLst>
          </p:cNvPr>
          <p:cNvSpPr>
            <a:spLocks noGrp="1"/>
          </p:cNvSpPr>
          <p:nvPr>
            <p:ph type="body" sz="quarter" idx="11" hasCustomPrompt="1"/>
          </p:nvPr>
        </p:nvSpPr>
        <p:spPr>
          <a:xfrm>
            <a:off x="908462" y="3316639"/>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pic>
        <p:nvPicPr>
          <p:cNvPr id="42" name="Picture 41">
            <a:extLst>
              <a:ext uri="{FF2B5EF4-FFF2-40B4-BE49-F238E27FC236}">
                <a16:creationId xmlns:a16="http://schemas.microsoft.com/office/drawing/2014/main" id="{00E79F8F-A855-44D3-A83D-BF8155931140}"/>
              </a:ext>
            </a:extLst>
          </p:cNvPr>
          <p:cNvPicPr>
            <a:picLocks noChangeAspect="1"/>
          </p:cNvPicPr>
          <p:nvPr userDrawn="1"/>
        </p:nvPicPr>
        <p:blipFill>
          <a:blip r:embed="rId4"/>
          <a:srcRect/>
          <a:stretch/>
        </p:blipFill>
        <p:spPr>
          <a:xfrm>
            <a:off x="8979907" y="317310"/>
            <a:ext cx="618304" cy="618304"/>
          </a:xfrm>
          <a:prstGeom prst="rect">
            <a:avLst/>
          </a:prstGeom>
        </p:spPr>
      </p:pic>
      <p:sp>
        <p:nvSpPr>
          <p:cNvPr id="44" name="Text Placeholder 6">
            <a:extLst>
              <a:ext uri="{FF2B5EF4-FFF2-40B4-BE49-F238E27FC236}">
                <a16:creationId xmlns:a16="http://schemas.microsoft.com/office/drawing/2014/main" id="{199467C5-0795-46FD-BDB2-6AA95B217A20}"/>
              </a:ext>
            </a:extLst>
          </p:cNvPr>
          <p:cNvSpPr>
            <a:spLocks noGrp="1"/>
          </p:cNvSpPr>
          <p:nvPr>
            <p:ph type="body" sz="quarter" idx="12" hasCustomPrompt="1"/>
          </p:nvPr>
        </p:nvSpPr>
        <p:spPr>
          <a:xfrm>
            <a:off x="3798572" y="3316638"/>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45" name="Text Placeholder 6">
            <a:extLst>
              <a:ext uri="{FF2B5EF4-FFF2-40B4-BE49-F238E27FC236}">
                <a16:creationId xmlns:a16="http://schemas.microsoft.com/office/drawing/2014/main" id="{F666242C-CB65-47AF-8991-CF78F744AB1C}"/>
              </a:ext>
            </a:extLst>
          </p:cNvPr>
          <p:cNvSpPr>
            <a:spLocks noGrp="1"/>
          </p:cNvSpPr>
          <p:nvPr>
            <p:ph type="body" sz="quarter" idx="13" hasCustomPrompt="1"/>
          </p:nvPr>
        </p:nvSpPr>
        <p:spPr>
          <a:xfrm>
            <a:off x="3798572" y="1935256"/>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46" name="Text Placeholder 6">
            <a:extLst>
              <a:ext uri="{FF2B5EF4-FFF2-40B4-BE49-F238E27FC236}">
                <a16:creationId xmlns:a16="http://schemas.microsoft.com/office/drawing/2014/main" id="{EC4D8766-E9D7-47FC-824F-79BDE11D6DD0}"/>
              </a:ext>
            </a:extLst>
          </p:cNvPr>
          <p:cNvSpPr>
            <a:spLocks noGrp="1"/>
          </p:cNvSpPr>
          <p:nvPr>
            <p:ph type="body" sz="quarter" idx="14" hasCustomPrompt="1"/>
          </p:nvPr>
        </p:nvSpPr>
        <p:spPr>
          <a:xfrm>
            <a:off x="6708143" y="3316638"/>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49" name="Rectangle 48">
            <a:extLst>
              <a:ext uri="{FF2B5EF4-FFF2-40B4-BE49-F238E27FC236}">
                <a16:creationId xmlns:a16="http://schemas.microsoft.com/office/drawing/2014/main" id="{467055FE-CD07-446A-AC72-A2FC67523999}"/>
              </a:ext>
            </a:extLst>
          </p:cNvPr>
          <p:cNvSpPr/>
          <p:nvPr userDrawn="1"/>
        </p:nvSpPr>
        <p:spPr>
          <a:xfrm>
            <a:off x="760021"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INSERT ROLE NAME</a:t>
            </a:r>
          </a:p>
        </p:txBody>
      </p:sp>
      <p:sp>
        <p:nvSpPr>
          <p:cNvPr id="50" name="Text Placeholder 6">
            <a:extLst>
              <a:ext uri="{FF2B5EF4-FFF2-40B4-BE49-F238E27FC236}">
                <a16:creationId xmlns:a16="http://schemas.microsoft.com/office/drawing/2014/main" id="{9C1DBACF-EA06-4BBD-B857-C91A19D345C9}"/>
              </a:ext>
            </a:extLst>
          </p:cNvPr>
          <p:cNvSpPr>
            <a:spLocks noGrp="1"/>
          </p:cNvSpPr>
          <p:nvPr>
            <p:ph type="body" sz="quarter" idx="15" hasCustomPrompt="1"/>
          </p:nvPr>
        </p:nvSpPr>
        <p:spPr>
          <a:xfrm>
            <a:off x="900004" y="4531881"/>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51" name="Rectangle 50">
            <a:extLst>
              <a:ext uri="{FF2B5EF4-FFF2-40B4-BE49-F238E27FC236}">
                <a16:creationId xmlns:a16="http://schemas.microsoft.com/office/drawing/2014/main" id="{63C9F53E-95EA-4403-92D4-74CEFB8B33CF}"/>
              </a:ext>
            </a:extLst>
          </p:cNvPr>
          <p:cNvSpPr/>
          <p:nvPr userDrawn="1"/>
        </p:nvSpPr>
        <p:spPr>
          <a:xfrm>
            <a:off x="3658589"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INSERT ROLE NAME</a:t>
            </a:r>
          </a:p>
        </p:txBody>
      </p:sp>
      <p:sp>
        <p:nvSpPr>
          <p:cNvPr id="52" name="Text Placeholder 6">
            <a:extLst>
              <a:ext uri="{FF2B5EF4-FFF2-40B4-BE49-F238E27FC236}">
                <a16:creationId xmlns:a16="http://schemas.microsoft.com/office/drawing/2014/main" id="{83BAD1ED-FC51-4869-B681-1671D03D43D9}"/>
              </a:ext>
            </a:extLst>
          </p:cNvPr>
          <p:cNvSpPr>
            <a:spLocks noGrp="1"/>
          </p:cNvSpPr>
          <p:nvPr>
            <p:ph type="body" sz="quarter" idx="16" hasCustomPrompt="1"/>
          </p:nvPr>
        </p:nvSpPr>
        <p:spPr>
          <a:xfrm>
            <a:off x="3798572" y="4531881"/>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53" name="Rectangle 52">
            <a:extLst>
              <a:ext uri="{FF2B5EF4-FFF2-40B4-BE49-F238E27FC236}">
                <a16:creationId xmlns:a16="http://schemas.microsoft.com/office/drawing/2014/main" id="{9839D8B1-1770-4447-9AA4-2D7BE587A650}"/>
              </a:ext>
            </a:extLst>
          </p:cNvPr>
          <p:cNvSpPr/>
          <p:nvPr userDrawn="1"/>
        </p:nvSpPr>
        <p:spPr>
          <a:xfrm>
            <a:off x="6557158" y="4183083"/>
            <a:ext cx="2588821" cy="101830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INSERT ROLE NAME</a:t>
            </a:r>
          </a:p>
        </p:txBody>
      </p:sp>
      <p:sp>
        <p:nvSpPr>
          <p:cNvPr id="54" name="Text Placeholder 6">
            <a:extLst>
              <a:ext uri="{FF2B5EF4-FFF2-40B4-BE49-F238E27FC236}">
                <a16:creationId xmlns:a16="http://schemas.microsoft.com/office/drawing/2014/main" id="{7062E2BB-70DE-4E10-B8C9-DA47EE7796AC}"/>
              </a:ext>
            </a:extLst>
          </p:cNvPr>
          <p:cNvSpPr>
            <a:spLocks noGrp="1"/>
          </p:cNvSpPr>
          <p:nvPr>
            <p:ph type="body" sz="quarter" idx="17" hasCustomPrompt="1"/>
          </p:nvPr>
        </p:nvSpPr>
        <p:spPr>
          <a:xfrm>
            <a:off x="6697141" y="4531881"/>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Tree>
    <p:extLst>
      <p:ext uri="{BB962C8B-B14F-4D97-AF65-F5344CB8AC3E}">
        <p14:creationId xmlns:p14="http://schemas.microsoft.com/office/powerpoint/2010/main" val="1924946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35" name="Picture 34" descr="Calendar&#10;&#10;Description automatically generated">
            <a:extLst>
              <a:ext uri="{FF2B5EF4-FFF2-40B4-BE49-F238E27FC236}">
                <a16:creationId xmlns:a16="http://schemas.microsoft.com/office/drawing/2014/main" id="{E8BD2DF8-8C1C-4E85-9BB6-7508EA28BD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12"/>
          <a:stretch/>
        </p:blipFill>
        <p:spPr>
          <a:xfrm>
            <a:off x="205154" y="0"/>
            <a:ext cx="9495692" cy="5801096"/>
          </a:xfrm>
          <a:prstGeom prst="rect">
            <a:avLst/>
          </a:prstGeom>
        </p:spPr>
      </p:pic>
      <p:sp>
        <p:nvSpPr>
          <p:cNvPr id="4" name="Text Placeholder 6">
            <a:extLst>
              <a:ext uri="{FF2B5EF4-FFF2-40B4-BE49-F238E27FC236}">
                <a16:creationId xmlns:a16="http://schemas.microsoft.com/office/drawing/2014/main" id="{E1217CDE-57C2-4F68-996D-1AA2B8C8D918}"/>
              </a:ext>
            </a:extLst>
          </p:cNvPr>
          <p:cNvSpPr>
            <a:spLocks noGrp="1"/>
          </p:cNvSpPr>
          <p:nvPr>
            <p:ph type="body" sz="quarter" idx="16" hasCustomPrompt="1"/>
          </p:nvPr>
        </p:nvSpPr>
        <p:spPr>
          <a:xfrm>
            <a:off x="83197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5" name="Text Placeholder 6">
            <a:extLst>
              <a:ext uri="{FF2B5EF4-FFF2-40B4-BE49-F238E27FC236}">
                <a16:creationId xmlns:a16="http://schemas.microsoft.com/office/drawing/2014/main" id="{80638F98-418A-4987-8D47-E2861B6AFE5D}"/>
              </a:ext>
            </a:extLst>
          </p:cNvPr>
          <p:cNvSpPr>
            <a:spLocks noGrp="1"/>
          </p:cNvSpPr>
          <p:nvPr>
            <p:ph type="body" sz="quarter" idx="17" hasCustomPrompt="1"/>
          </p:nvPr>
        </p:nvSpPr>
        <p:spPr>
          <a:xfrm>
            <a:off x="83197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6" name="Text Placeholder 6">
            <a:extLst>
              <a:ext uri="{FF2B5EF4-FFF2-40B4-BE49-F238E27FC236}">
                <a16:creationId xmlns:a16="http://schemas.microsoft.com/office/drawing/2014/main" id="{3EAA95FD-A30C-4A02-8421-73C1516C6115}"/>
              </a:ext>
            </a:extLst>
          </p:cNvPr>
          <p:cNvSpPr>
            <a:spLocks noGrp="1"/>
          </p:cNvSpPr>
          <p:nvPr>
            <p:ph type="body" sz="quarter" idx="18" hasCustomPrompt="1"/>
          </p:nvPr>
        </p:nvSpPr>
        <p:spPr>
          <a:xfrm>
            <a:off x="84370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8" name="Text Placeholder 6">
            <a:extLst>
              <a:ext uri="{FF2B5EF4-FFF2-40B4-BE49-F238E27FC236}">
                <a16:creationId xmlns:a16="http://schemas.microsoft.com/office/drawing/2014/main" id="{35EC9CD1-4117-40FB-A2A8-A6A9B63BB898}"/>
              </a:ext>
            </a:extLst>
          </p:cNvPr>
          <p:cNvSpPr>
            <a:spLocks noGrp="1"/>
          </p:cNvSpPr>
          <p:nvPr>
            <p:ph type="body" sz="quarter" idx="21" hasCustomPrompt="1"/>
          </p:nvPr>
        </p:nvSpPr>
        <p:spPr>
          <a:xfrm>
            <a:off x="225633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9" name="Text Placeholder 6">
            <a:extLst>
              <a:ext uri="{FF2B5EF4-FFF2-40B4-BE49-F238E27FC236}">
                <a16:creationId xmlns:a16="http://schemas.microsoft.com/office/drawing/2014/main" id="{3603FC92-D5E4-43C9-96DD-5EE0ACBC2947}"/>
              </a:ext>
            </a:extLst>
          </p:cNvPr>
          <p:cNvSpPr>
            <a:spLocks noGrp="1"/>
          </p:cNvSpPr>
          <p:nvPr>
            <p:ph type="body" sz="quarter" idx="22" hasCustomPrompt="1"/>
          </p:nvPr>
        </p:nvSpPr>
        <p:spPr>
          <a:xfrm>
            <a:off x="225633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0" name="Text Placeholder 6">
            <a:extLst>
              <a:ext uri="{FF2B5EF4-FFF2-40B4-BE49-F238E27FC236}">
                <a16:creationId xmlns:a16="http://schemas.microsoft.com/office/drawing/2014/main" id="{E693A292-78A4-422F-8A99-06C8902406ED}"/>
              </a:ext>
            </a:extLst>
          </p:cNvPr>
          <p:cNvSpPr>
            <a:spLocks noGrp="1"/>
          </p:cNvSpPr>
          <p:nvPr>
            <p:ph type="body" sz="quarter" idx="23" hasCustomPrompt="1"/>
          </p:nvPr>
        </p:nvSpPr>
        <p:spPr>
          <a:xfrm>
            <a:off x="226805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2" name="Text Placeholder 6">
            <a:extLst>
              <a:ext uri="{FF2B5EF4-FFF2-40B4-BE49-F238E27FC236}">
                <a16:creationId xmlns:a16="http://schemas.microsoft.com/office/drawing/2014/main" id="{0EEBE71D-B026-4542-9EB4-E5D759F1773E}"/>
              </a:ext>
            </a:extLst>
          </p:cNvPr>
          <p:cNvSpPr>
            <a:spLocks noGrp="1"/>
          </p:cNvSpPr>
          <p:nvPr>
            <p:ph type="body" sz="quarter" idx="26" hasCustomPrompt="1"/>
          </p:nvPr>
        </p:nvSpPr>
        <p:spPr>
          <a:xfrm>
            <a:off x="367482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3" name="Text Placeholder 6">
            <a:extLst>
              <a:ext uri="{FF2B5EF4-FFF2-40B4-BE49-F238E27FC236}">
                <a16:creationId xmlns:a16="http://schemas.microsoft.com/office/drawing/2014/main" id="{76594869-4A18-48CA-88F3-D85F494D7FA2}"/>
              </a:ext>
            </a:extLst>
          </p:cNvPr>
          <p:cNvSpPr>
            <a:spLocks noGrp="1"/>
          </p:cNvSpPr>
          <p:nvPr>
            <p:ph type="body" sz="quarter" idx="27" hasCustomPrompt="1"/>
          </p:nvPr>
        </p:nvSpPr>
        <p:spPr>
          <a:xfrm>
            <a:off x="367482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4" name="Text Placeholder 6">
            <a:extLst>
              <a:ext uri="{FF2B5EF4-FFF2-40B4-BE49-F238E27FC236}">
                <a16:creationId xmlns:a16="http://schemas.microsoft.com/office/drawing/2014/main" id="{7FAEC44E-5381-492E-B542-AE2E97F14204}"/>
              </a:ext>
            </a:extLst>
          </p:cNvPr>
          <p:cNvSpPr>
            <a:spLocks noGrp="1"/>
          </p:cNvSpPr>
          <p:nvPr>
            <p:ph type="body" sz="quarter" idx="28" hasCustomPrompt="1"/>
          </p:nvPr>
        </p:nvSpPr>
        <p:spPr>
          <a:xfrm>
            <a:off x="368655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6" name="Text Placeholder 6">
            <a:extLst>
              <a:ext uri="{FF2B5EF4-FFF2-40B4-BE49-F238E27FC236}">
                <a16:creationId xmlns:a16="http://schemas.microsoft.com/office/drawing/2014/main" id="{4A29A1A8-A8B2-4D76-B990-A95D4078BBCB}"/>
              </a:ext>
            </a:extLst>
          </p:cNvPr>
          <p:cNvSpPr>
            <a:spLocks noGrp="1"/>
          </p:cNvSpPr>
          <p:nvPr>
            <p:ph type="body" sz="quarter" idx="31" hasCustomPrompt="1"/>
          </p:nvPr>
        </p:nvSpPr>
        <p:spPr>
          <a:xfrm>
            <a:off x="508746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7" name="Text Placeholder 6">
            <a:extLst>
              <a:ext uri="{FF2B5EF4-FFF2-40B4-BE49-F238E27FC236}">
                <a16:creationId xmlns:a16="http://schemas.microsoft.com/office/drawing/2014/main" id="{12324D5C-230F-47FB-A510-31D4806F0D6E}"/>
              </a:ext>
            </a:extLst>
          </p:cNvPr>
          <p:cNvSpPr>
            <a:spLocks noGrp="1"/>
          </p:cNvSpPr>
          <p:nvPr>
            <p:ph type="body" sz="quarter" idx="32" hasCustomPrompt="1"/>
          </p:nvPr>
        </p:nvSpPr>
        <p:spPr>
          <a:xfrm>
            <a:off x="508746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8" name="Text Placeholder 6">
            <a:extLst>
              <a:ext uri="{FF2B5EF4-FFF2-40B4-BE49-F238E27FC236}">
                <a16:creationId xmlns:a16="http://schemas.microsoft.com/office/drawing/2014/main" id="{F1D4B010-E35D-4ED5-97BA-1F65C51A81B4}"/>
              </a:ext>
            </a:extLst>
          </p:cNvPr>
          <p:cNvSpPr>
            <a:spLocks noGrp="1"/>
          </p:cNvSpPr>
          <p:nvPr>
            <p:ph type="body" sz="quarter" idx="33" hasCustomPrompt="1"/>
          </p:nvPr>
        </p:nvSpPr>
        <p:spPr>
          <a:xfrm>
            <a:off x="509918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0" name="Text Placeholder 6">
            <a:extLst>
              <a:ext uri="{FF2B5EF4-FFF2-40B4-BE49-F238E27FC236}">
                <a16:creationId xmlns:a16="http://schemas.microsoft.com/office/drawing/2014/main" id="{F5E44022-8277-4466-AA63-A7CD43F2FA82}"/>
              </a:ext>
            </a:extLst>
          </p:cNvPr>
          <p:cNvSpPr>
            <a:spLocks noGrp="1"/>
          </p:cNvSpPr>
          <p:nvPr>
            <p:ph type="body" sz="quarter" idx="36" hasCustomPrompt="1"/>
          </p:nvPr>
        </p:nvSpPr>
        <p:spPr>
          <a:xfrm>
            <a:off x="6505955"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1" name="Text Placeholder 6">
            <a:extLst>
              <a:ext uri="{FF2B5EF4-FFF2-40B4-BE49-F238E27FC236}">
                <a16:creationId xmlns:a16="http://schemas.microsoft.com/office/drawing/2014/main" id="{FA558E52-3A0C-4592-B764-748D6C1A2BB4}"/>
              </a:ext>
            </a:extLst>
          </p:cNvPr>
          <p:cNvSpPr>
            <a:spLocks noGrp="1"/>
          </p:cNvSpPr>
          <p:nvPr>
            <p:ph type="body" sz="quarter" idx="37" hasCustomPrompt="1"/>
          </p:nvPr>
        </p:nvSpPr>
        <p:spPr>
          <a:xfrm>
            <a:off x="6505954"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2" name="Text Placeholder 6">
            <a:extLst>
              <a:ext uri="{FF2B5EF4-FFF2-40B4-BE49-F238E27FC236}">
                <a16:creationId xmlns:a16="http://schemas.microsoft.com/office/drawing/2014/main" id="{E5CFD605-AB15-4A3C-B892-EE433333B972}"/>
              </a:ext>
            </a:extLst>
          </p:cNvPr>
          <p:cNvSpPr>
            <a:spLocks noGrp="1"/>
          </p:cNvSpPr>
          <p:nvPr>
            <p:ph type="body" sz="quarter" idx="38" hasCustomPrompt="1"/>
          </p:nvPr>
        </p:nvSpPr>
        <p:spPr>
          <a:xfrm>
            <a:off x="6517678"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4" name="Text Placeholder 6">
            <a:extLst>
              <a:ext uri="{FF2B5EF4-FFF2-40B4-BE49-F238E27FC236}">
                <a16:creationId xmlns:a16="http://schemas.microsoft.com/office/drawing/2014/main" id="{CEAEFB66-7A91-4A5E-AEF5-30EA10692BEC}"/>
              </a:ext>
            </a:extLst>
          </p:cNvPr>
          <p:cNvSpPr>
            <a:spLocks noGrp="1"/>
          </p:cNvSpPr>
          <p:nvPr>
            <p:ph type="body" sz="quarter" idx="41" hasCustomPrompt="1"/>
          </p:nvPr>
        </p:nvSpPr>
        <p:spPr>
          <a:xfrm>
            <a:off x="791858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5" name="Text Placeholder 6">
            <a:extLst>
              <a:ext uri="{FF2B5EF4-FFF2-40B4-BE49-F238E27FC236}">
                <a16:creationId xmlns:a16="http://schemas.microsoft.com/office/drawing/2014/main" id="{9432D303-00FC-4B44-829F-5DDD7E3FF75F}"/>
              </a:ext>
            </a:extLst>
          </p:cNvPr>
          <p:cNvSpPr>
            <a:spLocks noGrp="1"/>
          </p:cNvSpPr>
          <p:nvPr>
            <p:ph type="body" sz="quarter" idx="42" hasCustomPrompt="1"/>
          </p:nvPr>
        </p:nvSpPr>
        <p:spPr>
          <a:xfrm>
            <a:off x="791858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6" name="Text Placeholder 6">
            <a:extLst>
              <a:ext uri="{FF2B5EF4-FFF2-40B4-BE49-F238E27FC236}">
                <a16:creationId xmlns:a16="http://schemas.microsoft.com/office/drawing/2014/main" id="{E6C5DBCD-E6B7-4D35-8C73-816CFFD50BEE}"/>
              </a:ext>
            </a:extLst>
          </p:cNvPr>
          <p:cNvSpPr>
            <a:spLocks noGrp="1"/>
          </p:cNvSpPr>
          <p:nvPr>
            <p:ph type="body" sz="quarter" idx="43" hasCustomPrompt="1"/>
          </p:nvPr>
        </p:nvSpPr>
        <p:spPr>
          <a:xfrm>
            <a:off x="793031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30" name="Text Placeholder 6">
            <a:extLst>
              <a:ext uri="{FF2B5EF4-FFF2-40B4-BE49-F238E27FC236}">
                <a16:creationId xmlns:a16="http://schemas.microsoft.com/office/drawing/2014/main" id="{8F184E7F-5CF8-4F56-A72C-00F355E9C92F}"/>
              </a:ext>
            </a:extLst>
          </p:cNvPr>
          <p:cNvSpPr>
            <a:spLocks noGrp="1"/>
          </p:cNvSpPr>
          <p:nvPr>
            <p:ph type="body" sz="quarter" idx="13" hasCustomPrompt="1"/>
          </p:nvPr>
        </p:nvSpPr>
        <p:spPr>
          <a:xfrm>
            <a:off x="2355720" y="1929319"/>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31" name="Text Placeholder 6">
            <a:extLst>
              <a:ext uri="{FF2B5EF4-FFF2-40B4-BE49-F238E27FC236}">
                <a16:creationId xmlns:a16="http://schemas.microsoft.com/office/drawing/2014/main" id="{C362308E-FD30-452E-BA2F-8614AA4AAFE5}"/>
              </a:ext>
            </a:extLst>
          </p:cNvPr>
          <p:cNvSpPr>
            <a:spLocks noGrp="1"/>
          </p:cNvSpPr>
          <p:nvPr>
            <p:ph type="body" sz="quarter" idx="44" hasCustomPrompt="1"/>
          </p:nvPr>
        </p:nvSpPr>
        <p:spPr>
          <a:xfrm>
            <a:off x="5241429" y="1929318"/>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pic>
        <p:nvPicPr>
          <p:cNvPr id="32" name="Picture 31" descr="Shape&#10;&#10;Description automatically generated">
            <a:extLst>
              <a:ext uri="{FF2B5EF4-FFF2-40B4-BE49-F238E27FC236}">
                <a16:creationId xmlns:a16="http://schemas.microsoft.com/office/drawing/2014/main" id="{A80DE17E-800D-4F12-B20F-E1087EE8D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33" name="Picture 32">
            <a:extLst>
              <a:ext uri="{FF2B5EF4-FFF2-40B4-BE49-F238E27FC236}">
                <a16:creationId xmlns:a16="http://schemas.microsoft.com/office/drawing/2014/main" id="{5E80D9E4-C3B6-4714-8823-C601FDA87698}"/>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316352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02958BF-7EE8-460F-AE21-E47941CDB5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104"/>
          <a:stretch/>
        </p:blipFill>
        <p:spPr>
          <a:xfrm>
            <a:off x="205154" y="0"/>
            <a:ext cx="9495692" cy="5753595"/>
          </a:xfrm>
          <a:prstGeom prst="rect">
            <a:avLst/>
          </a:prstGeom>
        </p:spPr>
      </p:pic>
      <p:sp>
        <p:nvSpPr>
          <p:cNvPr id="4" name="Text Placeholder 6">
            <a:extLst>
              <a:ext uri="{FF2B5EF4-FFF2-40B4-BE49-F238E27FC236}">
                <a16:creationId xmlns:a16="http://schemas.microsoft.com/office/drawing/2014/main" id="{E1217CDE-57C2-4F68-996D-1AA2B8C8D918}"/>
              </a:ext>
            </a:extLst>
          </p:cNvPr>
          <p:cNvSpPr>
            <a:spLocks noGrp="1"/>
          </p:cNvSpPr>
          <p:nvPr>
            <p:ph type="body" sz="quarter" idx="16" hasCustomPrompt="1"/>
          </p:nvPr>
        </p:nvSpPr>
        <p:spPr>
          <a:xfrm>
            <a:off x="83197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5" name="Text Placeholder 6">
            <a:extLst>
              <a:ext uri="{FF2B5EF4-FFF2-40B4-BE49-F238E27FC236}">
                <a16:creationId xmlns:a16="http://schemas.microsoft.com/office/drawing/2014/main" id="{80638F98-418A-4987-8D47-E2861B6AFE5D}"/>
              </a:ext>
            </a:extLst>
          </p:cNvPr>
          <p:cNvSpPr>
            <a:spLocks noGrp="1"/>
          </p:cNvSpPr>
          <p:nvPr>
            <p:ph type="body" sz="quarter" idx="17" hasCustomPrompt="1"/>
          </p:nvPr>
        </p:nvSpPr>
        <p:spPr>
          <a:xfrm>
            <a:off x="83197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6" name="Text Placeholder 6">
            <a:extLst>
              <a:ext uri="{FF2B5EF4-FFF2-40B4-BE49-F238E27FC236}">
                <a16:creationId xmlns:a16="http://schemas.microsoft.com/office/drawing/2014/main" id="{3EAA95FD-A30C-4A02-8421-73C1516C6115}"/>
              </a:ext>
            </a:extLst>
          </p:cNvPr>
          <p:cNvSpPr>
            <a:spLocks noGrp="1"/>
          </p:cNvSpPr>
          <p:nvPr>
            <p:ph type="body" sz="quarter" idx="18" hasCustomPrompt="1"/>
          </p:nvPr>
        </p:nvSpPr>
        <p:spPr>
          <a:xfrm>
            <a:off x="84370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8" name="Text Placeholder 6">
            <a:extLst>
              <a:ext uri="{FF2B5EF4-FFF2-40B4-BE49-F238E27FC236}">
                <a16:creationId xmlns:a16="http://schemas.microsoft.com/office/drawing/2014/main" id="{35EC9CD1-4117-40FB-A2A8-A6A9B63BB898}"/>
              </a:ext>
            </a:extLst>
          </p:cNvPr>
          <p:cNvSpPr>
            <a:spLocks noGrp="1"/>
          </p:cNvSpPr>
          <p:nvPr>
            <p:ph type="body" sz="quarter" idx="21" hasCustomPrompt="1"/>
          </p:nvPr>
        </p:nvSpPr>
        <p:spPr>
          <a:xfrm>
            <a:off x="225633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9" name="Text Placeholder 6">
            <a:extLst>
              <a:ext uri="{FF2B5EF4-FFF2-40B4-BE49-F238E27FC236}">
                <a16:creationId xmlns:a16="http://schemas.microsoft.com/office/drawing/2014/main" id="{3603FC92-D5E4-43C9-96DD-5EE0ACBC2947}"/>
              </a:ext>
            </a:extLst>
          </p:cNvPr>
          <p:cNvSpPr>
            <a:spLocks noGrp="1"/>
          </p:cNvSpPr>
          <p:nvPr>
            <p:ph type="body" sz="quarter" idx="22" hasCustomPrompt="1"/>
          </p:nvPr>
        </p:nvSpPr>
        <p:spPr>
          <a:xfrm>
            <a:off x="225633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0" name="Text Placeholder 6">
            <a:extLst>
              <a:ext uri="{FF2B5EF4-FFF2-40B4-BE49-F238E27FC236}">
                <a16:creationId xmlns:a16="http://schemas.microsoft.com/office/drawing/2014/main" id="{E693A292-78A4-422F-8A99-06C8902406ED}"/>
              </a:ext>
            </a:extLst>
          </p:cNvPr>
          <p:cNvSpPr>
            <a:spLocks noGrp="1"/>
          </p:cNvSpPr>
          <p:nvPr>
            <p:ph type="body" sz="quarter" idx="23" hasCustomPrompt="1"/>
          </p:nvPr>
        </p:nvSpPr>
        <p:spPr>
          <a:xfrm>
            <a:off x="226805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2" name="Text Placeholder 6">
            <a:extLst>
              <a:ext uri="{FF2B5EF4-FFF2-40B4-BE49-F238E27FC236}">
                <a16:creationId xmlns:a16="http://schemas.microsoft.com/office/drawing/2014/main" id="{0EEBE71D-B026-4542-9EB4-E5D759F1773E}"/>
              </a:ext>
            </a:extLst>
          </p:cNvPr>
          <p:cNvSpPr>
            <a:spLocks noGrp="1"/>
          </p:cNvSpPr>
          <p:nvPr>
            <p:ph type="body" sz="quarter" idx="26" hasCustomPrompt="1"/>
          </p:nvPr>
        </p:nvSpPr>
        <p:spPr>
          <a:xfrm>
            <a:off x="367482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3" name="Text Placeholder 6">
            <a:extLst>
              <a:ext uri="{FF2B5EF4-FFF2-40B4-BE49-F238E27FC236}">
                <a16:creationId xmlns:a16="http://schemas.microsoft.com/office/drawing/2014/main" id="{76594869-4A18-48CA-88F3-D85F494D7FA2}"/>
              </a:ext>
            </a:extLst>
          </p:cNvPr>
          <p:cNvSpPr>
            <a:spLocks noGrp="1"/>
          </p:cNvSpPr>
          <p:nvPr>
            <p:ph type="body" sz="quarter" idx="27" hasCustomPrompt="1"/>
          </p:nvPr>
        </p:nvSpPr>
        <p:spPr>
          <a:xfrm>
            <a:off x="367482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4" name="Text Placeholder 6">
            <a:extLst>
              <a:ext uri="{FF2B5EF4-FFF2-40B4-BE49-F238E27FC236}">
                <a16:creationId xmlns:a16="http://schemas.microsoft.com/office/drawing/2014/main" id="{7FAEC44E-5381-492E-B542-AE2E97F14204}"/>
              </a:ext>
            </a:extLst>
          </p:cNvPr>
          <p:cNvSpPr>
            <a:spLocks noGrp="1"/>
          </p:cNvSpPr>
          <p:nvPr>
            <p:ph type="body" sz="quarter" idx="28" hasCustomPrompt="1"/>
          </p:nvPr>
        </p:nvSpPr>
        <p:spPr>
          <a:xfrm>
            <a:off x="368655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6" name="Text Placeholder 6">
            <a:extLst>
              <a:ext uri="{FF2B5EF4-FFF2-40B4-BE49-F238E27FC236}">
                <a16:creationId xmlns:a16="http://schemas.microsoft.com/office/drawing/2014/main" id="{4A29A1A8-A8B2-4D76-B990-A95D4078BBCB}"/>
              </a:ext>
            </a:extLst>
          </p:cNvPr>
          <p:cNvSpPr>
            <a:spLocks noGrp="1"/>
          </p:cNvSpPr>
          <p:nvPr>
            <p:ph type="body" sz="quarter" idx="31" hasCustomPrompt="1"/>
          </p:nvPr>
        </p:nvSpPr>
        <p:spPr>
          <a:xfrm>
            <a:off x="5087461"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7" name="Text Placeholder 6">
            <a:extLst>
              <a:ext uri="{FF2B5EF4-FFF2-40B4-BE49-F238E27FC236}">
                <a16:creationId xmlns:a16="http://schemas.microsoft.com/office/drawing/2014/main" id="{12324D5C-230F-47FB-A510-31D4806F0D6E}"/>
              </a:ext>
            </a:extLst>
          </p:cNvPr>
          <p:cNvSpPr>
            <a:spLocks noGrp="1"/>
          </p:cNvSpPr>
          <p:nvPr>
            <p:ph type="body" sz="quarter" idx="32" hasCustomPrompt="1"/>
          </p:nvPr>
        </p:nvSpPr>
        <p:spPr>
          <a:xfrm>
            <a:off x="5087460"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18" name="Text Placeholder 6">
            <a:extLst>
              <a:ext uri="{FF2B5EF4-FFF2-40B4-BE49-F238E27FC236}">
                <a16:creationId xmlns:a16="http://schemas.microsoft.com/office/drawing/2014/main" id="{F1D4B010-E35D-4ED5-97BA-1F65C51A81B4}"/>
              </a:ext>
            </a:extLst>
          </p:cNvPr>
          <p:cNvSpPr>
            <a:spLocks noGrp="1"/>
          </p:cNvSpPr>
          <p:nvPr>
            <p:ph type="body" sz="quarter" idx="33" hasCustomPrompt="1"/>
          </p:nvPr>
        </p:nvSpPr>
        <p:spPr>
          <a:xfrm>
            <a:off x="5099184"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0" name="Text Placeholder 6">
            <a:extLst>
              <a:ext uri="{FF2B5EF4-FFF2-40B4-BE49-F238E27FC236}">
                <a16:creationId xmlns:a16="http://schemas.microsoft.com/office/drawing/2014/main" id="{F5E44022-8277-4466-AA63-A7CD43F2FA82}"/>
              </a:ext>
            </a:extLst>
          </p:cNvPr>
          <p:cNvSpPr>
            <a:spLocks noGrp="1"/>
          </p:cNvSpPr>
          <p:nvPr>
            <p:ph type="body" sz="quarter" idx="36" hasCustomPrompt="1"/>
          </p:nvPr>
        </p:nvSpPr>
        <p:spPr>
          <a:xfrm>
            <a:off x="6505955"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1" name="Text Placeholder 6">
            <a:extLst>
              <a:ext uri="{FF2B5EF4-FFF2-40B4-BE49-F238E27FC236}">
                <a16:creationId xmlns:a16="http://schemas.microsoft.com/office/drawing/2014/main" id="{FA558E52-3A0C-4592-B764-748D6C1A2BB4}"/>
              </a:ext>
            </a:extLst>
          </p:cNvPr>
          <p:cNvSpPr>
            <a:spLocks noGrp="1"/>
          </p:cNvSpPr>
          <p:nvPr>
            <p:ph type="body" sz="quarter" idx="37" hasCustomPrompt="1"/>
          </p:nvPr>
        </p:nvSpPr>
        <p:spPr>
          <a:xfrm>
            <a:off x="6505954"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2" name="Text Placeholder 6">
            <a:extLst>
              <a:ext uri="{FF2B5EF4-FFF2-40B4-BE49-F238E27FC236}">
                <a16:creationId xmlns:a16="http://schemas.microsoft.com/office/drawing/2014/main" id="{E5CFD605-AB15-4A3C-B892-EE433333B972}"/>
              </a:ext>
            </a:extLst>
          </p:cNvPr>
          <p:cNvSpPr>
            <a:spLocks noGrp="1"/>
          </p:cNvSpPr>
          <p:nvPr>
            <p:ph type="body" sz="quarter" idx="38" hasCustomPrompt="1"/>
          </p:nvPr>
        </p:nvSpPr>
        <p:spPr>
          <a:xfrm>
            <a:off x="6517678"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4" name="Text Placeholder 6">
            <a:extLst>
              <a:ext uri="{FF2B5EF4-FFF2-40B4-BE49-F238E27FC236}">
                <a16:creationId xmlns:a16="http://schemas.microsoft.com/office/drawing/2014/main" id="{CEAEFB66-7A91-4A5E-AEF5-30EA10692BEC}"/>
              </a:ext>
            </a:extLst>
          </p:cNvPr>
          <p:cNvSpPr>
            <a:spLocks noGrp="1"/>
          </p:cNvSpPr>
          <p:nvPr>
            <p:ph type="body" sz="quarter" idx="41" hasCustomPrompt="1"/>
          </p:nvPr>
        </p:nvSpPr>
        <p:spPr>
          <a:xfrm>
            <a:off x="7918587" y="3395528"/>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5" name="Text Placeholder 6">
            <a:extLst>
              <a:ext uri="{FF2B5EF4-FFF2-40B4-BE49-F238E27FC236}">
                <a16:creationId xmlns:a16="http://schemas.microsoft.com/office/drawing/2014/main" id="{9432D303-00FC-4B44-829F-5DDD7E3FF75F}"/>
              </a:ext>
            </a:extLst>
          </p:cNvPr>
          <p:cNvSpPr>
            <a:spLocks noGrp="1"/>
          </p:cNvSpPr>
          <p:nvPr>
            <p:ph type="body" sz="quarter" idx="42" hasCustomPrompt="1"/>
          </p:nvPr>
        </p:nvSpPr>
        <p:spPr>
          <a:xfrm>
            <a:off x="7918586" y="4267283"/>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6" name="Text Placeholder 6">
            <a:extLst>
              <a:ext uri="{FF2B5EF4-FFF2-40B4-BE49-F238E27FC236}">
                <a16:creationId xmlns:a16="http://schemas.microsoft.com/office/drawing/2014/main" id="{E6C5DBCD-E6B7-4D35-8C73-816CFFD50BEE}"/>
              </a:ext>
            </a:extLst>
          </p:cNvPr>
          <p:cNvSpPr>
            <a:spLocks noGrp="1"/>
          </p:cNvSpPr>
          <p:nvPr>
            <p:ph type="body" sz="quarter" idx="43" hasCustomPrompt="1"/>
          </p:nvPr>
        </p:nvSpPr>
        <p:spPr>
          <a:xfrm>
            <a:off x="7930310" y="5139039"/>
            <a:ext cx="1190256" cy="43299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30" name="Text Placeholder 6">
            <a:extLst>
              <a:ext uri="{FF2B5EF4-FFF2-40B4-BE49-F238E27FC236}">
                <a16:creationId xmlns:a16="http://schemas.microsoft.com/office/drawing/2014/main" id="{8F184E7F-5CF8-4F56-A72C-00F355E9C92F}"/>
              </a:ext>
            </a:extLst>
          </p:cNvPr>
          <p:cNvSpPr>
            <a:spLocks noGrp="1"/>
          </p:cNvSpPr>
          <p:nvPr>
            <p:ph type="body" sz="quarter" idx="13" hasCustomPrompt="1"/>
          </p:nvPr>
        </p:nvSpPr>
        <p:spPr>
          <a:xfrm>
            <a:off x="2355720" y="1929319"/>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31" name="Text Placeholder 6">
            <a:extLst>
              <a:ext uri="{FF2B5EF4-FFF2-40B4-BE49-F238E27FC236}">
                <a16:creationId xmlns:a16="http://schemas.microsoft.com/office/drawing/2014/main" id="{C362308E-FD30-452E-BA2F-8614AA4AAFE5}"/>
              </a:ext>
            </a:extLst>
          </p:cNvPr>
          <p:cNvSpPr>
            <a:spLocks noGrp="1"/>
          </p:cNvSpPr>
          <p:nvPr>
            <p:ph type="body" sz="quarter" idx="44" hasCustomPrompt="1"/>
          </p:nvPr>
        </p:nvSpPr>
        <p:spPr>
          <a:xfrm>
            <a:off x="5241429" y="1929318"/>
            <a:ext cx="2308853" cy="501277"/>
          </a:xfrm>
          <a:prstGeom prst="rect">
            <a:avLst/>
          </a:prstGeom>
        </p:spPr>
        <p:txBody>
          <a:bodyPr anchor="ctr"/>
          <a:lstStyle>
            <a:lvl1pPr marL="0" indent="0" algn="ctr">
              <a:buNone/>
              <a:defRPr sz="1100">
                <a:solidFill>
                  <a:schemeClr val="tx2"/>
                </a:solidFill>
              </a:defRPr>
            </a:lvl1pPr>
          </a:lstStyle>
          <a:p>
            <a:pPr lvl="0"/>
            <a:r>
              <a:rPr lang="en-US"/>
              <a:t>Add name here</a:t>
            </a:r>
          </a:p>
        </p:txBody>
      </p:sp>
      <p:pic>
        <p:nvPicPr>
          <p:cNvPr id="32" name="Picture 31" descr="Shape&#10;&#10;Description automatically generated">
            <a:extLst>
              <a:ext uri="{FF2B5EF4-FFF2-40B4-BE49-F238E27FC236}">
                <a16:creationId xmlns:a16="http://schemas.microsoft.com/office/drawing/2014/main" id="{A80DE17E-800D-4F12-B20F-E1087EE8D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33" name="Picture 32">
            <a:extLst>
              <a:ext uri="{FF2B5EF4-FFF2-40B4-BE49-F238E27FC236}">
                <a16:creationId xmlns:a16="http://schemas.microsoft.com/office/drawing/2014/main" id="{5E80D9E4-C3B6-4714-8823-C601FDA87698}"/>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471821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98D05B7F-945C-4818-A3A4-D82096CEA3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22" name="Picture 21" descr="Timeline&#10;&#10;Description automatically generated with medium confidence">
            <a:extLst>
              <a:ext uri="{FF2B5EF4-FFF2-40B4-BE49-F238E27FC236}">
                <a16:creationId xmlns:a16="http://schemas.microsoft.com/office/drawing/2014/main" id="{E91DD226-8DAA-4DD3-8AC0-EE47DFEAEB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715" b="8887"/>
          <a:stretch/>
        </p:blipFill>
        <p:spPr>
          <a:xfrm>
            <a:off x="234459" y="3604157"/>
            <a:ext cx="9495692" cy="1947553"/>
          </a:xfrm>
          <a:prstGeom prst="rect">
            <a:avLst/>
          </a:prstGeom>
        </p:spPr>
      </p:pic>
      <p:pic>
        <p:nvPicPr>
          <p:cNvPr id="4" name="Picture 3" descr="Timeline&#10;&#10;Description automatically generated with medium confidence">
            <a:extLst>
              <a:ext uri="{FF2B5EF4-FFF2-40B4-BE49-F238E27FC236}">
                <a16:creationId xmlns:a16="http://schemas.microsoft.com/office/drawing/2014/main" id="{07DEFF73-9432-477B-8F2C-416090F649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6667"/>
          <a:stretch/>
        </p:blipFill>
        <p:spPr>
          <a:xfrm>
            <a:off x="205154" y="0"/>
            <a:ext cx="9495692" cy="3657600"/>
          </a:xfrm>
          <a:prstGeom prst="rect">
            <a:avLst/>
          </a:prstGeom>
        </p:spPr>
      </p:pic>
      <p:sp>
        <p:nvSpPr>
          <p:cNvPr id="7" name="Text Placeholder 6">
            <a:extLst>
              <a:ext uri="{FF2B5EF4-FFF2-40B4-BE49-F238E27FC236}">
                <a16:creationId xmlns:a16="http://schemas.microsoft.com/office/drawing/2014/main" id="{4B400A9A-0BBC-4F36-A58B-30D4810B9CC4}"/>
              </a:ext>
            </a:extLst>
          </p:cNvPr>
          <p:cNvSpPr>
            <a:spLocks noGrp="1"/>
          </p:cNvSpPr>
          <p:nvPr>
            <p:ph type="body" sz="quarter" idx="10" hasCustomPrompt="1"/>
          </p:nvPr>
        </p:nvSpPr>
        <p:spPr>
          <a:xfrm>
            <a:off x="4155466" y="1485787"/>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8" name="Text Placeholder 6">
            <a:extLst>
              <a:ext uri="{FF2B5EF4-FFF2-40B4-BE49-F238E27FC236}">
                <a16:creationId xmlns:a16="http://schemas.microsoft.com/office/drawing/2014/main" id="{CE513730-2C67-4EC9-B0F3-8C0D41DB3EEB}"/>
              </a:ext>
            </a:extLst>
          </p:cNvPr>
          <p:cNvSpPr>
            <a:spLocks noGrp="1"/>
          </p:cNvSpPr>
          <p:nvPr>
            <p:ph type="body" sz="quarter" idx="11" hasCustomPrompt="1"/>
          </p:nvPr>
        </p:nvSpPr>
        <p:spPr>
          <a:xfrm>
            <a:off x="2162541"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9" name="Text Placeholder 6">
            <a:extLst>
              <a:ext uri="{FF2B5EF4-FFF2-40B4-BE49-F238E27FC236}">
                <a16:creationId xmlns:a16="http://schemas.microsoft.com/office/drawing/2014/main" id="{D4F7214D-5CA0-4A77-A456-40F7543BD026}"/>
              </a:ext>
            </a:extLst>
          </p:cNvPr>
          <p:cNvSpPr>
            <a:spLocks noGrp="1"/>
          </p:cNvSpPr>
          <p:nvPr>
            <p:ph type="body" sz="quarter" idx="13" hasCustomPrompt="1"/>
          </p:nvPr>
        </p:nvSpPr>
        <p:spPr>
          <a:xfrm>
            <a:off x="4155462"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0" name="Text Placeholder 6">
            <a:extLst>
              <a:ext uri="{FF2B5EF4-FFF2-40B4-BE49-F238E27FC236}">
                <a16:creationId xmlns:a16="http://schemas.microsoft.com/office/drawing/2014/main" id="{CB7A4A22-3E8C-4776-989A-24A9E6A2C1A4}"/>
              </a:ext>
            </a:extLst>
          </p:cNvPr>
          <p:cNvSpPr>
            <a:spLocks noGrp="1"/>
          </p:cNvSpPr>
          <p:nvPr>
            <p:ph type="body" sz="quarter" idx="14" hasCustomPrompt="1"/>
          </p:nvPr>
        </p:nvSpPr>
        <p:spPr>
          <a:xfrm>
            <a:off x="6148383" y="2282957"/>
            <a:ext cx="1653687"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1" name="Text Placeholder 6">
            <a:extLst>
              <a:ext uri="{FF2B5EF4-FFF2-40B4-BE49-F238E27FC236}">
                <a16:creationId xmlns:a16="http://schemas.microsoft.com/office/drawing/2014/main" id="{CDDA4C9F-49CC-497D-91DB-A0990C3E4222}"/>
              </a:ext>
            </a:extLst>
          </p:cNvPr>
          <p:cNvSpPr>
            <a:spLocks noGrp="1"/>
          </p:cNvSpPr>
          <p:nvPr>
            <p:ph type="body" sz="quarter" idx="15" hasCustomPrompt="1"/>
          </p:nvPr>
        </p:nvSpPr>
        <p:spPr>
          <a:xfrm>
            <a:off x="861275" y="4331238"/>
            <a:ext cx="2556002"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12" name="Text Placeholder 6">
            <a:extLst>
              <a:ext uri="{FF2B5EF4-FFF2-40B4-BE49-F238E27FC236}">
                <a16:creationId xmlns:a16="http://schemas.microsoft.com/office/drawing/2014/main" id="{6F8D8CC7-EB94-4AF8-A093-5CAC7146D387}"/>
              </a:ext>
            </a:extLst>
          </p:cNvPr>
          <p:cNvSpPr>
            <a:spLocks noGrp="1"/>
          </p:cNvSpPr>
          <p:nvPr>
            <p:ph type="body" sz="quarter" idx="16" hasCustomPrompt="1"/>
          </p:nvPr>
        </p:nvSpPr>
        <p:spPr>
          <a:xfrm>
            <a:off x="3704304" y="433123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3" name="Text Placeholder 6">
            <a:extLst>
              <a:ext uri="{FF2B5EF4-FFF2-40B4-BE49-F238E27FC236}">
                <a16:creationId xmlns:a16="http://schemas.microsoft.com/office/drawing/2014/main" id="{CB3B7962-FB6E-4D54-AA25-312A9E8700C3}"/>
              </a:ext>
            </a:extLst>
          </p:cNvPr>
          <p:cNvSpPr>
            <a:spLocks noGrp="1"/>
          </p:cNvSpPr>
          <p:nvPr>
            <p:ph type="body" sz="quarter" idx="17" hasCustomPrompt="1"/>
          </p:nvPr>
        </p:nvSpPr>
        <p:spPr>
          <a:xfrm>
            <a:off x="6542035" y="4331238"/>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4" name="Text Placeholder 6">
            <a:extLst>
              <a:ext uri="{FF2B5EF4-FFF2-40B4-BE49-F238E27FC236}">
                <a16:creationId xmlns:a16="http://schemas.microsoft.com/office/drawing/2014/main" id="{2E0C737C-92FC-459F-AB13-2576814E54FD}"/>
              </a:ext>
            </a:extLst>
          </p:cNvPr>
          <p:cNvSpPr>
            <a:spLocks noGrp="1"/>
          </p:cNvSpPr>
          <p:nvPr>
            <p:ph type="body" sz="quarter" idx="18" hasCustomPrompt="1"/>
          </p:nvPr>
        </p:nvSpPr>
        <p:spPr>
          <a:xfrm>
            <a:off x="861275" y="514517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5" name="Text Placeholder 6">
            <a:extLst>
              <a:ext uri="{FF2B5EF4-FFF2-40B4-BE49-F238E27FC236}">
                <a16:creationId xmlns:a16="http://schemas.microsoft.com/office/drawing/2014/main" id="{5A234E0B-8237-4084-89E8-BFCA9AF4A02E}"/>
              </a:ext>
            </a:extLst>
          </p:cNvPr>
          <p:cNvSpPr>
            <a:spLocks noGrp="1"/>
          </p:cNvSpPr>
          <p:nvPr>
            <p:ph type="body" sz="quarter" idx="19" hasCustomPrompt="1"/>
          </p:nvPr>
        </p:nvSpPr>
        <p:spPr>
          <a:xfrm>
            <a:off x="3709029" y="5145180"/>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sp>
        <p:nvSpPr>
          <p:cNvPr id="16" name="Text Placeholder 6">
            <a:extLst>
              <a:ext uri="{FF2B5EF4-FFF2-40B4-BE49-F238E27FC236}">
                <a16:creationId xmlns:a16="http://schemas.microsoft.com/office/drawing/2014/main" id="{DCD836C1-9A39-487C-B2ED-932B3FAE1197}"/>
              </a:ext>
            </a:extLst>
          </p:cNvPr>
          <p:cNvSpPr>
            <a:spLocks noGrp="1"/>
          </p:cNvSpPr>
          <p:nvPr>
            <p:ph type="body" sz="quarter" idx="20" hasCustomPrompt="1"/>
          </p:nvPr>
        </p:nvSpPr>
        <p:spPr>
          <a:xfrm>
            <a:off x="6542035" y="5145179"/>
            <a:ext cx="2556002" cy="263769"/>
          </a:xfrm>
          <a:prstGeom prst="rect">
            <a:avLst/>
          </a:prstGeom>
        </p:spPr>
        <p:txBody>
          <a:bodyPr anchor="ctr"/>
          <a:lstStyle>
            <a:lvl1pPr marL="0" indent="0" algn="ctr">
              <a:buNone/>
              <a:defRPr sz="11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name here</a:t>
            </a:r>
          </a:p>
        </p:txBody>
      </p:sp>
      <p:pic>
        <p:nvPicPr>
          <p:cNvPr id="18" name="Picture 17">
            <a:extLst>
              <a:ext uri="{FF2B5EF4-FFF2-40B4-BE49-F238E27FC236}">
                <a16:creationId xmlns:a16="http://schemas.microsoft.com/office/drawing/2014/main" id="{0B3B997B-E93C-445D-B25B-CEC1BD445AD4}"/>
              </a:ext>
            </a:extLst>
          </p:cNvPr>
          <p:cNvPicPr>
            <a:picLocks noChangeAspect="1"/>
          </p:cNvPicPr>
          <p:nvPr userDrawn="1"/>
        </p:nvPicPr>
        <p:blipFill>
          <a:blip r:embed="rId4"/>
          <a:srcRect/>
          <a:stretch/>
        </p:blipFill>
        <p:spPr>
          <a:xfrm>
            <a:off x="8979907" y="317310"/>
            <a:ext cx="618304" cy="618304"/>
          </a:xfrm>
          <a:prstGeom prst="rect">
            <a:avLst/>
          </a:prstGeom>
        </p:spPr>
      </p:pic>
      <p:sp>
        <p:nvSpPr>
          <p:cNvPr id="19" name="Text Placeholder 6">
            <a:extLst>
              <a:ext uri="{FF2B5EF4-FFF2-40B4-BE49-F238E27FC236}">
                <a16:creationId xmlns:a16="http://schemas.microsoft.com/office/drawing/2014/main" id="{0EC350EB-028F-4A63-B174-A7F54ABD0438}"/>
              </a:ext>
            </a:extLst>
          </p:cNvPr>
          <p:cNvSpPr>
            <a:spLocks noGrp="1"/>
          </p:cNvSpPr>
          <p:nvPr>
            <p:ph type="body" sz="quarter" idx="21" hasCustomPrompt="1"/>
          </p:nvPr>
        </p:nvSpPr>
        <p:spPr>
          <a:xfrm>
            <a:off x="849399"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1" name="Text Placeholder 6">
            <a:extLst>
              <a:ext uri="{FF2B5EF4-FFF2-40B4-BE49-F238E27FC236}">
                <a16:creationId xmlns:a16="http://schemas.microsoft.com/office/drawing/2014/main" id="{FD134DF2-89FA-418B-BB77-2018DEEE21B5}"/>
              </a:ext>
            </a:extLst>
          </p:cNvPr>
          <p:cNvSpPr>
            <a:spLocks noGrp="1"/>
          </p:cNvSpPr>
          <p:nvPr>
            <p:ph type="body" sz="quarter" idx="23" hasCustomPrompt="1"/>
          </p:nvPr>
        </p:nvSpPr>
        <p:spPr>
          <a:xfrm>
            <a:off x="2250773"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3" name="Text Placeholder 6">
            <a:extLst>
              <a:ext uri="{FF2B5EF4-FFF2-40B4-BE49-F238E27FC236}">
                <a16:creationId xmlns:a16="http://schemas.microsoft.com/office/drawing/2014/main" id="{66264E7E-EE83-4EE2-A491-89A584FAA374}"/>
              </a:ext>
            </a:extLst>
          </p:cNvPr>
          <p:cNvSpPr>
            <a:spLocks noGrp="1"/>
          </p:cNvSpPr>
          <p:nvPr>
            <p:ph type="body" sz="quarter" idx="25" hasCustomPrompt="1"/>
          </p:nvPr>
        </p:nvSpPr>
        <p:spPr>
          <a:xfrm>
            <a:off x="3668909"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5" name="Text Placeholder 6">
            <a:extLst>
              <a:ext uri="{FF2B5EF4-FFF2-40B4-BE49-F238E27FC236}">
                <a16:creationId xmlns:a16="http://schemas.microsoft.com/office/drawing/2014/main" id="{9513B76B-4F3D-487B-AC2D-B81499C77F1C}"/>
              </a:ext>
            </a:extLst>
          </p:cNvPr>
          <p:cNvSpPr>
            <a:spLocks noGrp="1"/>
          </p:cNvSpPr>
          <p:nvPr>
            <p:ph type="body" sz="quarter" idx="27" hasCustomPrompt="1"/>
          </p:nvPr>
        </p:nvSpPr>
        <p:spPr>
          <a:xfrm>
            <a:off x="5081107"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7" name="Text Placeholder 6">
            <a:extLst>
              <a:ext uri="{FF2B5EF4-FFF2-40B4-BE49-F238E27FC236}">
                <a16:creationId xmlns:a16="http://schemas.microsoft.com/office/drawing/2014/main" id="{7B68D1A4-0E34-4EEE-8F7B-432788BA9495}"/>
              </a:ext>
            </a:extLst>
          </p:cNvPr>
          <p:cNvSpPr>
            <a:spLocks noGrp="1"/>
          </p:cNvSpPr>
          <p:nvPr>
            <p:ph type="body" sz="quarter" idx="29" hasCustomPrompt="1"/>
          </p:nvPr>
        </p:nvSpPr>
        <p:spPr>
          <a:xfrm>
            <a:off x="6500469" y="3187087"/>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
        <p:nvSpPr>
          <p:cNvPr id="29" name="Text Placeholder 6">
            <a:extLst>
              <a:ext uri="{FF2B5EF4-FFF2-40B4-BE49-F238E27FC236}">
                <a16:creationId xmlns:a16="http://schemas.microsoft.com/office/drawing/2014/main" id="{55512539-CECB-4E0D-A5ED-8BB7BED15552}"/>
              </a:ext>
            </a:extLst>
          </p:cNvPr>
          <p:cNvSpPr>
            <a:spLocks noGrp="1"/>
          </p:cNvSpPr>
          <p:nvPr>
            <p:ph type="body" sz="quarter" idx="31" hasCustomPrompt="1"/>
          </p:nvPr>
        </p:nvSpPr>
        <p:spPr>
          <a:xfrm>
            <a:off x="7912667" y="3183045"/>
            <a:ext cx="1190256" cy="263769"/>
          </a:xfrm>
          <a:prstGeom prst="rect">
            <a:avLst/>
          </a:prstGeom>
        </p:spPr>
        <p:txBody>
          <a:bodyPr anchor="ctr"/>
          <a:lstStyle>
            <a:lvl1pPr marL="0" indent="0" algn="ctr">
              <a:spcBef>
                <a:spcPts val="0"/>
              </a:spcBef>
              <a:buNone/>
              <a:defRPr sz="1000">
                <a:solidFill>
                  <a:schemeClr val="tx2"/>
                </a:solidFill>
              </a:defRPr>
            </a:lvl1pPr>
          </a:lstStyle>
          <a:p>
            <a:pPr lvl="0"/>
            <a:r>
              <a:rPr lang="en-US"/>
              <a:t>Age group</a:t>
            </a:r>
            <a:br>
              <a:rPr lang="en-US"/>
            </a:br>
            <a:r>
              <a:rPr lang="en-US"/>
              <a:t>Team name</a:t>
            </a:r>
          </a:p>
        </p:txBody>
      </p:sp>
    </p:spTree>
    <p:extLst>
      <p:ext uri="{BB962C8B-B14F-4D97-AF65-F5344CB8AC3E}">
        <p14:creationId xmlns:p14="http://schemas.microsoft.com/office/powerpoint/2010/main" val="62465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DD626C53-CF66-4824-9706-94C283C07E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Timeline&#10;&#10;Description automatically generated">
            <a:extLst>
              <a:ext uri="{FF2B5EF4-FFF2-40B4-BE49-F238E27FC236}">
                <a16:creationId xmlns:a16="http://schemas.microsoft.com/office/drawing/2014/main" id="{64DE0EA1-0010-42C8-B1BC-6370984D71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8376"/>
          <a:stretch/>
        </p:blipFill>
        <p:spPr>
          <a:xfrm>
            <a:off x="205154" y="0"/>
            <a:ext cx="9495692" cy="5597769"/>
          </a:xfrm>
          <a:prstGeom prst="rect">
            <a:avLst/>
          </a:prstGeom>
        </p:spPr>
      </p:pic>
      <p:sp>
        <p:nvSpPr>
          <p:cNvPr id="7" name="Text Placeholder 6">
            <a:extLst>
              <a:ext uri="{FF2B5EF4-FFF2-40B4-BE49-F238E27FC236}">
                <a16:creationId xmlns:a16="http://schemas.microsoft.com/office/drawing/2014/main" id="{DD323BA6-D193-405E-9A5E-E54FD372DC57}"/>
              </a:ext>
            </a:extLst>
          </p:cNvPr>
          <p:cNvSpPr>
            <a:spLocks noGrp="1"/>
          </p:cNvSpPr>
          <p:nvPr>
            <p:ph type="body" sz="quarter" idx="10" hasCustomPrompt="1"/>
          </p:nvPr>
        </p:nvSpPr>
        <p:spPr>
          <a:xfrm>
            <a:off x="4126156" y="2069123"/>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8" name="Text Placeholder 6">
            <a:extLst>
              <a:ext uri="{FF2B5EF4-FFF2-40B4-BE49-F238E27FC236}">
                <a16:creationId xmlns:a16="http://schemas.microsoft.com/office/drawing/2014/main" id="{4D626F61-4A90-49C3-B25A-0AA487353C3E}"/>
              </a:ext>
            </a:extLst>
          </p:cNvPr>
          <p:cNvSpPr>
            <a:spLocks noGrp="1"/>
          </p:cNvSpPr>
          <p:nvPr>
            <p:ph type="body" sz="quarter" idx="11" hasCustomPrompt="1"/>
          </p:nvPr>
        </p:nvSpPr>
        <p:spPr>
          <a:xfrm>
            <a:off x="363049" y="2854569"/>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9" name="Text Placeholder 6">
            <a:extLst>
              <a:ext uri="{FF2B5EF4-FFF2-40B4-BE49-F238E27FC236}">
                <a16:creationId xmlns:a16="http://schemas.microsoft.com/office/drawing/2014/main" id="{C8B98C09-4DCA-4169-9D19-2E97D9C73B39}"/>
              </a:ext>
            </a:extLst>
          </p:cNvPr>
          <p:cNvSpPr>
            <a:spLocks noGrp="1"/>
          </p:cNvSpPr>
          <p:nvPr>
            <p:ph type="body" sz="quarter" idx="13" hasCustomPrompt="1"/>
          </p:nvPr>
        </p:nvSpPr>
        <p:spPr>
          <a:xfrm>
            <a:off x="2238741" y="2854569"/>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10" name="Text Placeholder 6">
            <a:extLst>
              <a:ext uri="{FF2B5EF4-FFF2-40B4-BE49-F238E27FC236}">
                <a16:creationId xmlns:a16="http://schemas.microsoft.com/office/drawing/2014/main" id="{E6C7C77B-03C1-4117-B41B-78EDD970DBDA}"/>
              </a:ext>
            </a:extLst>
          </p:cNvPr>
          <p:cNvSpPr>
            <a:spLocks noGrp="1"/>
          </p:cNvSpPr>
          <p:nvPr>
            <p:ph type="body" sz="quarter" idx="14" hasCustomPrompt="1"/>
          </p:nvPr>
        </p:nvSpPr>
        <p:spPr>
          <a:xfrm>
            <a:off x="4126156" y="2854569"/>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11" name="Text Placeholder 6">
            <a:extLst>
              <a:ext uri="{FF2B5EF4-FFF2-40B4-BE49-F238E27FC236}">
                <a16:creationId xmlns:a16="http://schemas.microsoft.com/office/drawing/2014/main" id="{64516708-0F1B-4F5A-9FA1-773ED47420DD}"/>
              </a:ext>
            </a:extLst>
          </p:cNvPr>
          <p:cNvSpPr>
            <a:spLocks noGrp="1"/>
          </p:cNvSpPr>
          <p:nvPr>
            <p:ph type="body" sz="quarter" idx="15" hasCustomPrompt="1"/>
          </p:nvPr>
        </p:nvSpPr>
        <p:spPr>
          <a:xfrm>
            <a:off x="5995989" y="2854569"/>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12" name="Text Placeholder 6">
            <a:extLst>
              <a:ext uri="{FF2B5EF4-FFF2-40B4-BE49-F238E27FC236}">
                <a16:creationId xmlns:a16="http://schemas.microsoft.com/office/drawing/2014/main" id="{1038ECAC-354E-4741-8203-23FE43BB66B6}"/>
              </a:ext>
            </a:extLst>
          </p:cNvPr>
          <p:cNvSpPr>
            <a:spLocks noGrp="1"/>
          </p:cNvSpPr>
          <p:nvPr>
            <p:ph type="body" sz="quarter" idx="16" hasCustomPrompt="1"/>
          </p:nvPr>
        </p:nvSpPr>
        <p:spPr>
          <a:xfrm>
            <a:off x="7871684" y="2854569"/>
            <a:ext cx="1653687" cy="263769"/>
          </a:xfrm>
          <a:prstGeom prst="rect">
            <a:avLst/>
          </a:prstGeom>
        </p:spPr>
        <p:txBody>
          <a:bodyPr anchor="ctr"/>
          <a:lstStyle>
            <a:lvl1pPr marL="0" indent="0" algn="ctr">
              <a:buNone/>
              <a:defRPr sz="1100">
                <a:solidFill>
                  <a:schemeClr val="tx2"/>
                </a:solidFill>
              </a:defRPr>
            </a:lvl1pPr>
          </a:lstStyle>
          <a:p>
            <a:pPr lvl="0"/>
            <a:r>
              <a:rPr lang="en-US"/>
              <a:t>Add name here</a:t>
            </a:r>
          </a:p>
        </p:txBody>
      </p:sp>
      <p:sp>
        <p:nvSpPr>
          <p:cNvPr id="13" name="Text Placeholder 6">
            <a:extLst>
              <a:ext uri="{FF2B5EF4-FFF2-40B4-BE49-F238E27FC236}">
                <a16:creationId xmlns:a16="http://schemas.microsoft.com/office/drawing/2014/main" id="{15EE557C-793A-471F-8AED-DDD9902CFA03}"/>
              </a:ext>
            </a:extLst>
          </p:cNvPr>
          <p:cNvSpPr>
            <a:spLocks noGrp="1"/>
          </p:cNvSpPr>
          <p:nvPr>
            <p:ph type="body" sz="quarter" idx="17" hasCustomPrompt="1"/>
          </p:nvPr>
        </p:nvSpPr>
        <p:spPr>
          <a:xfrm>
            <a:off x="1746374" y="4167551"/>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4" name="Text Placeholder 6">
            <a:extLst>
              <a:ext uri="{FF2B5EF4-FFF2-40B4-BE49-F238E27FC236}">
                <a16:creationId xmlns:a16="http://schemas.microsoft.com/office/drawing/2014/main" id="{682E934C-8C86-4E62-A7A9-343EA539D835}"/>
              </a:ext>
            </a:extLst>
          </p:cNvPr>
          <p:cNvSpPr>
            <a:spLocks noGrp="1"/>
          </p:cNvSpPr>
          <p:nvPr>
            <p:ph type="body" sz="quarter" idx="18" hasCustomPrompt="1"/>
          </p:nvPr>
        </p:nvSpPr>
        <p:spPr>
          <a:xfrm>
            <a:off x="6998676" y="4190994"/>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5" name="Text Placeholder 6">
            <a:extLst>
              <a:ext uri="{FF2B5EF4-FFF2-40B4-BE49-F238E27FC236}">
                <a16:creationId xmlns:a16="http://schemas.microsoft.com/office/drawing/2014/main" id="{7F3CA1EC-A345-415D-ACF2-A587587D749E}"/>
              </a:ext>
            </a:extLst>
          </p:cNvPr>
          <p:cNvSpPr>
            <a:spLocks noGrp="1"/>
          </p:cNvSpPr>
          <p:nvPr>
            <p:ph type="body" sz="quarter" idx="19" hasCustomPrompt="1"/>
          </p:nvPr>
        </p:nvSpPr>
        <p:spPr>
          <a:xfrm>
            <a:off x="380452" y="4970581"/>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6" name="Text Placeholder 6">
            <a:extLst>
              <a:ext uri="{FF2B5EF4-FFF2-40B4-BE49-F238E27FC236}">
                <a16:creationId xmlns:a16="http://schemas.microsoft.com/office/drawing/2014/main" id="{52061CCF-5E55-4236-99DE-62DE47727376}"/>
              </a:ext>
            </a:extLst>
          </p:cNvPr>
          <p:cNvSpPr>
            <a:spLocks noGrp="1"/>
          </p:cNvSpPr>
          <p:nvPr>
            <p:ph type="body" sz="quarter" idx="20" hasCustomPrompt="1"/>
          </p:nvPr>
        </p:nvSpPr>
        <p:spPr>
          <a:xfrm>
            <a:off x="1746374" y="4970581"/>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7" name="Text Placeholder 6">
            <a:extLst>
              <a:ext uri="{FF2B5EF4-FFF2-40B4-BE49-F238E27FC236}">
                <a16:creationId xmlns:a16="http://schemas.microsoft.com/office/drawing/2014/main" id="{CB822ADD-B884-4F82-A969-22D71AFEE982}"/>
              </a:ext>
            </a:extLst>
          </p:cNvPr>
          <p:cNvSpPr>
            <a:spLocks noGrp="1"/>
          </p:cNvSpPr>
          <p:nvPr>
            <p:ph type="body" sz="quarter" idx="21" hasCustomPrompt="1"/>
          </p:nvPr>
        </p:nvSpPr>
        <p:spPr>
          <a:xfrm>
            <a:off x="3112296" y="4970581"/>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8" name="Text Placeholder 6">
            <a:extLst>
              <a:ext uri="{FF2B5EF4-FFF2-40B4-BE49-F238E27FC236}">
                <a16:creationId xmlns:a16="http://schemas.microsoft.com/office/drawing/2014/main" id="{C6E57E53-3977-40AC-A58E-D22DBE0CFE1F}"/>
              </a:ext>
            </a:extLst>
          </p:cNvPr>
          <p:cNvSpPr>
            <a:spLocks noGrp="1"/>
          </p:cNvSpPr>
          <p:nvPr>
            <p:ph type="body" sz="quarter" idx="22" hasCustomPrompt="1"/>
          </p:nvPr>
        </p:nvSpPr>
        <p:spPr>
          <a:xfrm>
            <a:off x="5621034" y="4967646"/>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19" name="Text Placeholder 6">
            <a:extLst>
              <a:ext uri="{FF2B5EF4-FFF2-40B4-BE49-F238E27FC236}">
                <a16:creationId xmlns:a16="http://schemas.microsoft.com/office/drawing/2014/main" id="{B6B5AC93-8573-4D39-AE8B-E4DFA0B9E2EB}"/>
              </a:ext>
            </a:extLst>
          </p:cNvPr>
          <p:cNvSpPr>
            <a:spLocks noGrp="1"/>
          </p:cNvSpPr>
          <p:nvPr>
            <p:ph type="body" sz="quarter" idx="23" hasCustomPrompt="1"/>
          </p:nvPr>
        </p:nvSpPr>
        <p:spPr>
          <a:xfrm>
            <a:off x="6998675" y="4967646"/>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sp>
        <p:nvSpPr>
          <p:cNvPr id="20" name="Text Placeholder 6">
            <a:extLst>
              <a:ext uri="{FF2B5EF4-FFF2-40B4-BE49-F238E27FC236}">
                <a16:creationId xmlns:a16="http://schemas.microsoft.com/office/drawing/2014/main" id="{35A43D2F-DF31-49C7-BE71-28967D25765A}"/>
              </a:ext>
            </a:extLst>
          </p:cNvPr>
          <p:cNvSpPr>
            <a:spLocks noGrp="1"/>
          </p:cNvSpPr>
          <p:nvPr>
            <p:ph type="body" sz="quarter" idx="24" hasCustomPrompt="1"/>
          </p:nvPr>
        </p:nvSpPr>
        <p:spPr>
          <a:xfrm>
            <a:off x="8376316" y="4967646"/>
            <a:ext cx="1131641" cy="263769"/>
          </a:xfrm>
          <a:prstGeom prst="rect">
            <a:avLst/>
          </a:prstGeom>
        </p:spPr>
        <p:txBody>
          <a:bodyPr anchor="ctr"/>
          <a:lstStyle>
            <a:lvl1pPr marL="0" indent="0" algn="ctr">
              <a:buNone/>
              <a:defRPr sz="1000">
                <a:solidFill>
                  <a:schemeClr val="tx2"/>
                </a:solidFill>
              </a:defRPr>
            </a:lvl1pPr>
          </a:lstStyle>
          <a:p>
            <a:pPr lvl="0"/>
            <a:r>
              <a:rPr lang="en-US"/>
              <a:t>Add name here</a:t>
            </a:r>
          </a:p>
        </p:txBody>
      </p:sp>
      <p:pic>
        <p:nvPicPr>
          <p:cNvPr id="22" name="Picture 21">
            <a:extLst>
              <a:ext uri="{FF2B5EF4-FFF2-40B4-BE49-F238E27FC236}">
                <a16:creationId xmlns:a16="http://schemas.microsoft.com/office/drawing/2014/main" id="{1BA451D9-C410-4BDB-9B18-E4D26D73A554}"/>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47932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05BC0717-8A85-49DC-A00C-0A35CAEF19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42" b="9059"/>
          <a:stretch/>
        </p:blipFill>
        <p:spPr>
          <a:xfrm>
            <a:off x="4083" y="1588477"/>
            <a:ext cx="9901918" cy="4712579"/>
          </a:xfrm>
          <a:prstGeom prst="rect">
            <a:avLst/>
          </a:prstGeom>
        </p:spPr>
      </p:pic>
      <p:pic>
        <p:nvPicPr>
          <p:cNvPr id="12" name="Picture 11" descr="Shape&#10;&#10;Description automatically generated">
            <a:extLst>
              <a:ext uri="{FF2B5EF4-FFF2-40B4-BE49-F238E27FC236}">
                <a16:creationId xmlns:a16="http://schemas.microsoft.com/office/drawing/2014/main" id="{76E198A8-7705-47D8-A0B2-CB7255E4A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5EC00E35-426B-4E07-A769-DF1C9FFA5F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6838"/>
          <a:stretch/>
        </p:blipFill>
        <p:spPr>
          <a:xfrm>
            <a:off x="0" y="0"/>
            <a:ext cx="9495692" cy="1588477"/>
          </a:xfrm>
          <a:prstGeom prst="rect">
            <a:avLst/>
          </a:prstGeom>
        </p:spPr>
      </p:pic>
      <p:sp>
        <p:nvSpPr>
          <p:cNvPr id="8" name="Text Placeholder 7">
            <a:extLst>
              <a:ext uri="{FF2B5EF4-FFF2-40B4-BE49-F238E27FC236}">
                <a16:creationId xmlns:a16="http://schemas.microsoft.com/office/drawing/2014/main" id="{553BE606-9A98-4A7C-9EC4-D41E00BF8C88}"/>
              </a:ext>
            </a:extLst>
          </p:cNvPr>
          <p:cNvSpPr>
            <a:spLocks noGrp="1"/>
          </p:cNvSpPr>
          <p:nvPr>
            <p:ph type="body" sz="quarter" idx="10"/>
          </p:nvPr>
        </p:nvSpPr>
        <p:spPr>
          <a:xfrm>
            <a:off x="409575" y="2122488"/>
            <a:ext cx="4367213" cy="172243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D14422EB-EF04-45DE-ADAB-FAEEC460210F}"/>
              </a:ext>
            </a:extLst>
          </p:cNvPr>
          <p:cNvSpPr>
            <a:spLocks noGrp="1"/>
          </p:cNvSpPr>
          <p:nvPr>
            <p:ph type="body" sz="quarter" idx="11"/>
          </p:nvPr>
        </p:nvSpPr>
        <p:spPr>
          <a:xfrm>
            <a:off x="409575" y="4408304"/>
            <a:ext cx="4367213" cy="172243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6DC6E811-A3EA-4A87-8352-8ADAC76DC78E}"/>
              </a:ext>
            </a:extLst>
          </p:cNvPr>
          <p:cNvSpPr>
            <a:spLocks noGrp="1"/>
          </p:cNvSpPr>
          <p:nvPr>
            <p:ph type="body" sz="quarter" idx="13"/>
          </p:nvPr>
        </p:nvSpPr>
        <p:spPr>
          <a:xfrm>
            <a:off x="5128479" y="2122488"/>
            <a:ext cx="4367213" cy="172243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6A3E2A0F-B688-4BD0-8E3E-F51DD69D32DB}"/>
              </a:ext>
            </a:extLst>
          </p:cNvPr>
          <p:cNvSpPr>
            <a:spLocks noGrp="1"/>
          </p:cNvSpPr>
          <p:nvPr>
            <p:ph type="body" sz="quarter" idx="14"/>
          </p:nvPr>
        </p:nvSpPr>
        <p:spPr>
          <a:xfrm>
            <a:off x="5128479" y="4408304"/>
            <a:ext cx="4367213" cy="1722437"/>
          </a:xfrm>
          <a:prstGeom prst="rect">
            <a:avLst/>
          </a:prstGeom>
        </p:spPr>
        <p:txBody>
          <a:bodyPr>
            <a:normAutofit/>
          </a:bodyPr>
          <a:lstStyle>
            <a:lvl1pPr marL="0" indent="0">
              <a:buNone/>
              <a:defRPr sz="1200">
                <a:solidFill>
                  <a:schemeClr val="tx2"/>
                </a:solidFill>
              </a:defRPr>
            </a:lvl1pPr>
          </a:lstStyle>
          <a:p>
            <a:pPr lvl="0"/>
            <a:r>
              <a:rPr lang="en-US"/>
              <a:t>Click to edit Master text styles</a:t>
            </a:r>
          </a:p>
        </p:txBody>
      </p:sp>
      <p:pic>
        <p:nvPicPr>
          <p:cNvPr id="13" name="Picture 12">
            <a:extLst>
              <a:ext uri="{FF2B5EF4-FFF2-40B4-BE49-F238E27FC236}">
                <a16:creationId xmlns:a16="http://schemas.microsoft.com/office/drawing/2014/main" id="{E12FB7F2-049F-4DAE-9AEA-07E4C545AB1C}"/>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1754192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EC851667-7209-4625-8171-02F8D261A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6" name="Picture 5" descr="Timeline&#10;&#10;Description automatically generated">
            <a:extLst>
              <a:ext uri="{FF2B5EF4-FFF2-40B4-BE49-F238E27FC236}">
                <a16:creationId xmlns:a16="http://schemas.microsoft.com/office/drawing/2014/main" id="{9C14A4E8-C351-4FE0-BD0A-448F874273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598"/>
          <a:stretch/>
        </p:blipFill>
        <p:spPr>
          <a:xfrm>
            <a:off x="0" y="0"/>
            <a:ext cx="9495692" cy="1330569"/>
          </a:xfrm>
          <a:prstGeom prst="rect">
            <a:avLst/>
          </a:prstGeom>
        </p:spPr>
      </p:pic>
      <p:pic>
        <p:nvPicPr>
          <p:cNvPr id="10" name="Picture 9">
            <a:extLst>
              <a:ext uri="{FF2B5EF4-FFF2-40B4-BE49-F238E27FC236}">
                <a16:creationId xmlns:a16="http://schemas.microsoft.com/office/drawing/2014/main" id="{D4C3F7F8-0DE1-4DF1-9846-D294A971C4C1}"/>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899397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6E40EF0-6906-4E94-8877-B14402A3D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444" b="74863"/>
          <a:stretch/>
        </p:blipFill>
        <p:spPr>
          <a:xfrm>
            <a:off x="0" y="1196340"/>
            <a:ext cx="9906000" cy="550398"/>
          </a:xfrm>
          <a:prstGeom prst="rect">
            <a:avLst/>
          </a:prstGeom>
        </p:spPr>
      </p:pic>
      <p:pic>
        <p:nvPicPr>
          <p:cNvPr id="8" name="Picture 7" descr="Table&#10;&#10;Description automatically generated">
            <a:extLst>
              <a:ext uri="{FF2B5EF4-FFF2-40B4-BE49-F238E27FC236}">
                <a16:creationId xmlns:a16="http://schemas.microsoft.com/office/drawing/2014/main" id="{F9FFB090-A958-4FC9-907D-A7332C343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4955"/>
          <a:stretch/>
        </p:blipFill>
        <p:spPr>
          <a:xfrm>
            <a:off x="0" y="0"/>
            <a:ext cx="9495692" cy="1031813"/>
          </a:xfrm>
          <a:prstGeom prst="rect">
            <a:avLst/>
          </a:prstGeom>
        </p:spPr>
      </p:pic>
      <p:pic>
        <p:nvPicPr>
          <p:cNvPr id="9" name="Picture 8" descr="Table&#10;&#10;Description automatically generated">
            <a:extLst>
              <a:ext uri="{FF2B5EF4-FFF2-40B4-BE49-F238E27FC236}">
                <a16:creationId xmlns:a16="http://schemas.microsoft.com/office/drawing/2014/main" id="{61EEB280-23C1-4542-87EB-36D5282B82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68" b="10000"/>
          <a:stretch/>
        </p:blipFill>
        <p:spPr>
          <a:xfrm>
            <a:off x="0" y="1746737"/>
            <a:ext cx="9906000" cy="4573883"/>
          </a:xfrm>
          <a:prstGeom prst="rect">
            <a:avLst/>
          </a:prstGeom>
        </p:spPr>
      </p:pic>
      <p:sp>
        <p:nvSpPr>
          <p:cNvPr id="10" name="Picture Placeholder 7">
            <a:extLst>
              <a:ext uri="{FF2B5EF4-FFF2-40B4-BE49-F238E27FC236}">
                <a16:creationId xmlns:a16="http://schemas.microsoft.com/office/drawing/2014/main" id="{F79EF65C-E556-4734-AFEC-245A4E27F165}"/>
              </a:ext>
            </a:extLst>
          </p:cNvPr>
          <p:cNvSpPr>
            <a:spLocks noGrp="1"/>
          </p:cNvSpPr>
          <p:nvPr>
            <p:ph type="pic" sz="quarter" idx="10" hasCustomPrompt="1"/>
          </p:nvPr>
        </p:nvSpPr>
        <p:spPr>
          <a:xfrm>
            <a:off x="357188"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1" name="Picture Placeholder 7">
            <a:extLst>
              <a:ext uri="{FF2B5EF4-FFF2-40B4-BE49-F238E27FC236}">
                <a16:creationId xmlns:a16="http://schemas.microsoft.com/office/drawing/2014/main" id="{D66B794C-FF9C-4713-BA6F-289228463A67}"/>
              </a:ext>
            </a:extLst>
          </p:cNvPr>
          <p:cNvSpPr>
            <a:spLocks noGrp="1"/>
          </p:cNvSpPr>
          <p:nvPr>
            <p:ph type="pic" sz="quarter" idx="11" hasCustomPrompt="1"/>
          </p:nvPr>
        </p:nvSpPr>
        <p:spPr>
          <a:xfrm>
            <a:off x="357188"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2" name="Picture Placeholder 7">
            <a:extLst>
              <a:ext uri="{FF2B5EF4-FFF2-40B4-BE49-F238E27FC236}">
                <a16:creationId xmlns:a16="http://schemas.microsoft.com/office/drawing/2014/main" id="{362B2ACF-AC95-422E-A01E-AD8EFD5FD5AD}"/>
              </a:ext>
            </a:extLst>
          </p:cNvPr>
          <p:cNvSpPr>
            <a:spLocks noGrp="1"/>
          </p:cNvSpPr>
          <p:nvPr>
            <p:ph type="pic" sz="quarter" idx="13" hasCustomPrompt="1"/>
          </p:nvPr>
        </p:nvSpPr>
        <p:spPr>
          <a:xfrm>
            <a:off x="357188"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3" name="Picture Placeholder 7">
            <a:extLst>
              <a:ext uri="{FF2B5EF4-FFF2-40B4-BE49-F238E27FC236}">
                <a16:creationId xmlns:a16="http://schemas.microsoft.com/office/drawing/2014/main" id="{D53295B9-394C-45D3-BDC6-D992808FF1B1}"/>
              </a:ext>
            </a:extLst>
          </p:cNvPr>
          <p:cNvSpPr>
            <a:spLocks noGrp="1"/>
          </p:cNvSpPr>
          <p:nvPr>
            <p:ph type="pic" sz="quarter" idx="14" hasCustomPrompt="1"/>
          </p:nvPr>
        </p:nvSpPr>
        <p:spPr>
          <a:xfrm>
            <a:off x="3534142"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4" name="Picture Placeholder 7">
            <a:extLst>
              <a:ext uri="{FF2B5EF4-FFF2-40B4-BE49-F238E27FC236}">
                <a16:creationId xmlns:a16="http://schemas.microsoft.com/office/drawing/2014/main" id="{9A8E310B-0843-4A9B-9732-EA375C42946D}"/>
              </a:ext>
            </a:extLst>
          </p:cNvPr>
          <p:cNvSpPr>
            <a:spLocks noGrp="1"/>
          </p:cNvSpPr>
          <p:nvPr>
            <p:ph type="pic" sz="quarter" idx="15" hasCustomPrompt="1"/>
          </p:nvPr>
        </p:nvSpPr>
        <p:spPr>
          <a:xfrm>
            <a:off x="3534142"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5" name="Picture Placeholder 7">
            <a:extLst>
              <a:ext uri="{FF2B5EF4-FFF2-40B4-BE49-F238E27FC236}">
                <a16:creationId xmlns:a16="http://schemas.microsoft.com/office/drawing/2014/main" id="{2817FCE7-9AD3-4F84-91DF-40E9E8061AA0}"/>
              </a:ext>
            </a:extLst>
          </p:cNvPr>
          <p:cNvSpPr>
            <a:spLocks noGrp="1"/>
          </p:cNvSpPr>
          <p:nvPr>
            <p:ph type="pic" sz="quarter" idx="16" hasCustomPrompt="1"/>
          </p:nvPr>
        </p:nvSpPr>
        <p:spPr>
          <a:xfrm>
            <a:off x="3534142"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6" name="Picture Placeholder 7">
            <a:extLst>
              <a:ext uri="{FF2B5EF4-FFF2-40B4-BE49-F238E27FC236}">
                <a16:creationId xmlns:a16="http://schemas.microsoft.com/office/drawing/2014/main" id="{3AC29B4A-8065-4C81-BDF9-82FC7E1C5E45}"/>
              </a:ext>
            </a:extLst>
          </p:cNvPr>
          <p:cNvSpPr>
            <a:spLocks noGrp="1"/>
          </p:cNvSpPr>
          <p:nvPr>
            <p:ph type="pic" sz="quarter" idx="17" hasCustomPrompt="1"/>
          </p:nvPr>
        </p:nvSpPr>
        <p:spPr>
          <a:xfrm>
            <a:off x="6681791"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7" name="Picture Placeholder 7">
            <a:extLst>
              <a:ext uri="{FF2B5EF4-FFF2-40B4-BE49-F238E27FC236}">
                <a16:creationId xmlns:a16="http://schemas.microsoft.com/office/drawing/2014/main" id="{22723B09-FADB-4E68-B359-ADF5C3BC8173}"/>
              </a:ext>
            </a:extLst>
          </p:cNvPr>
          <p:cNvSpPr>
            <a:spLocks noGrp="1"/>
          </p:cNvSpPr>
          <p:nvPr>
            <p:ph type="pic" sz="quarter" idx="18" hasCustomPrompt="1"/>
          </p:nvPr>
        </p:nvSpPr>
        <p:spPr>
          <a:xfrm>
            <a:off x="6681791"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8" name="Picture Placeholder 7">
            <a:extLst>
              <a:ext uri="{FF2B5EF4-FFF2-40B4-BE49-F238E27FC236}">
                <a16:creationId xmlns:a16="http://schemas.microsoft.com/office/drawing/2014/main" id="{AEDEBD81-4C87-4AFC-8618-4DB36585DCC9}"/>
              </a:ext>
            </a:extLst>
          </p:cNvPr>
          <p:cNvSpPr>
            <a:spLocks noGrp="1"/>
          </p:cNvSpPr>
          <p:nvPr>
            <p:ph type="pic" sz="quarter" idx="19" hasCustomPrompt="1"/>
          </p:nvPr>
        </p:nvSpPr>
        <p:spPr>
          <a:xfrm>
            <a:off x="6681791"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9" name="Text Placeholder 17">
            <a:extLst>
              <a:ext uri="{FF2B5EF4-FFF2-40B4-BE49-F238E27FC236}">
                <a16:creationId xmlns:a16="http://schemas.microsoft.com/office/drawing/2014/main" id="{9B5B767F-7BF1-4507-B3E9-8EC6974558C4}"/>
              </a:ext>
            </a:extLst>
          </p:cNvPr>
          <p:cNvSpPr>
            <a:spLocks noGrp="1"/>
          </p:cNvSpPr>
          <p:nvPr>
            <p:ph type="body" sz="quarter" idx="20" hasCustomPrompt="1"/>
          </p:nvPr>
        </p:nvSpPr>
        <p:spPr>
          <a:xfrm>
            <a:off x="4337843" y="1939925"/>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0" name="Text Placeholder 17">
            <a:extLst>
              <a:ext uri="{FF2B5EF4-FFF2-40B4-BE49-F238E27FC236}">
                <a16:creationId xmlns:a16="http://schemas.microsoft.com/office/drawing/2014/main" id="{3D86AADB-DE1B-4295-9CFF-5D154B53CFD7}"/>
              </a:ext>
            </a:extLst>
          </p:cNvPr>
          <p:cNvSpPr>
            <a:spLocks noGrp="1"/>
          </p:cNvSpPr>
          <p:nvPr>
            <p:ph type="body" sz="quarter" idx="21" hasCustomPrompt="1"/>
          </p:nvPr>
        </p:nvSpPr>
        <p:spPr>
          <a:xfrm>
            <a:off x="7497952" y="1947131"/>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1" name="Text Placeholder 17">
            <a:extLst>
              <a:ext uri="{FF2B5EF4-FFF2-40B4-BE49-F238E27FC236}">
                <a16:creationId xmlns:a16="http://schemas.microsoft.com/office/drawing/2014/main" id="{1351C921-235B-440A-8321-566D33794E12}"/>
              </a:ext>
            </a:extLst>
          </p:cNvPr>
          <p:cNvSpPr>
            <a:spLocks noGrp="1"/>
          </p:cNvSpPr>
          <p:nvPr>
            <p:ph type="body" sz="quarter" idx="22" hasCustomPrompt="1"/>
          </p:nvPr>
        </p:nvSpPr>
        <p:spPr>
          <a:xfrm>
            <a:off x="4337843" y="3425762"/>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2" name="Text Placeholder 17">
            <a:extLst>
              <a:ext uri="{FF2B5EF4-FFF2-40B4-BE49-F238E27FC236}">
                <a16:creationId xmlns:a16="http://schemas.microsoft.com/office/drawing/2014/main" id="{B13B362E-A592-4F2A-A2FD-51E4F9F4AD55}"/>
              </a:ext>
            </a:extLst>
          </p:cNvPr>
          <p:cNvSpPr>
            <a:spLocks noGrp="1"/>
          </p:cNvSpPr>
          <p:nvPr>
            <p:ph type="body" sz="quarter" idx="23" hasCustomPrompt="1"/>
          </p:nvPr>
        </p:nvSpPr>
        <p:spPr>
          <a:xfrm>
            <a:off x="7497952" y="3432968"/>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3" name="Text Placeholder 17">
            <a:extLst>
              <a:ext uri="{FF2B5EF4-FFF2-40B4-BE49-F238E27FC236}">
                <a16:creationId xmlns:a16="http://schemas.microsoft.com/office/drawing/2014/main" id="{0BD6E811-9C90-4DCE-B93D-E6694BE962D5}"/>
              </a:ext>
            </a:extLst>
          </p:cNvPr>
          <p:cNvSpPr>
            <a:spLocks noGrp="1"/>
          </p:cNvSpPr>
          <p:nvPr>
            <p:ph type="body" sz="quarter" idx="24" hasCustomPrompt="1"/>
          </p:nvPr>
        </p:nvSpPr>
        <p:spPr>
          <a:xfrm>
            <a:off x="4337843" y="4911599"/>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4" name="Text Placeholder 17">
            <a:extLst>
              <a:ext uri="{FF2B5EF4-FFF2-40B4-BE49-F238E27FC236}">
                <a16:creationId xmlns:a16="http://schemas.microsoft.com/office/drawing/2014/main" id="{74A22313-A261-4BD2-AD28-35AF6486DAEF}"/>
              </a:ext>
            </a:extLst>
          </p:cNvPr>
          <p:cNvSpPr>
            <a:spLocks noGrp="1"/>
          </p:cNvSpPr>
          <p:nvPr>
            <p:ph type="body" sz="quarter" idx="25" hasCustomPrompt="1"/>
          </p:nvPr>
        </p:nvSpPr>
        <p:spPr>
          <a:xfrm>
            <a:off x="7497952" y="4918805"/>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5" name="Text Placeholder 24">
            <a:extLst>
              <a:ext uri="{FF2B5EF4-FFF2-40B4-BE49-F238E27FC236}">
                <a16:creationId xmlns:a16="http://schemas.microsoft.com/office/drawing/2014/main" id="{D539B959-8BD1-4279-B689-174D79EC34AE}"/>
              </a:ext>
            </a:extLst>
          </p:cNvPr>
          <p:cNvSpPr>
            <a:spLocks noGrp="1"/>
          </p:cNvSpPr>
          <p:nvPr>
            <p:ph type="body" sz="quarter" idx="26" hasCustomPrompt="1"/>
          </p:nvPr>
        </p:nvSpPr>
        <p:spPr>
          <a:xfrm>
            <a:off x="1382713" y="2157412"/>
            <a:ext cx="1849437" cy="942975"/>
          </a:xfrm>
          <a:prstGeom prst="rect">
            <a:avLst/>
          </a:prstGeom>
        </p:spPr>
        <p:txBody>
          <a:bodyPr anchor="ctr">
            <a:noAutofit/>
          </a:bodyPr>
          <a:lstStyle>
            <a:lvl1pPr marL="0" indent="0">
              <a:buNone/>
              <a:defRPr sz="1100">
                <a:solidFill>
                  <a:schemeClr val="tx2"/>
                </a:solidFill>
              </a:defRPr>
            </a:lvl1pPr>
          </a:lstStyle>
          <a:p>
            <a:pPr lvl="0"/>
            <a:r>
              <a:rPr lang="en-GB"/>
              <a:t>Add bio here</a:t>
            </a:r>
          </a:p>
        </p:txBody>
      </p:sp>
      <p:sp>
        <p:nvSpPr>
          <p:cNvPr id="26" name="Text Placeholder 24">
            <a:extLst>
              <a:ext uri="{FF2B5EF4-FFF2-40B4-BE49-F238E27FC236}">
                <a16:creationId xmlns:a16="http://schemas.microsoft.com/office/drawing/2014/main" id="{8005C003-8DEB-4C98-9690-9869B4869869}"/>
              </a:ext>
            </a:extLst>
          </p:cNvPr>
          <p:cNvSpPr>
            <a:spLocks noGrp="1"/>
          </p:cNvSpPr>
          <p:nvPr>
            <p:ph type="body" sz="quarter" idx="27" hasCustomPrompt="1"/>
          </p:nvPr>
        </p:nvSpPr>
        <p:spPr>
          <a:xfrm>
            <a:off x="4559063"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7" name="Text Placeholder 24">
            <a:extLst>
              <a:ext uri="{FF2B5EF4-FFF2-40B4-BE49-F238E27FC236}">
                <a16:creationId xmlns:a16="http://schemas.microsoft.com/office/drawing/2014/main" id="{5CF30F41-1522-4A57-AB6A-2DEAB0143934}"/>
              </a:ext>
            </a:extLst>
          </p:cNvPr>
          <p:cNvSpPr>
            <a:spLocks noGrp="1"/>
          </p:cNvSpPr>
          <p:nvPr>
            <p:ph type="body" sz="quarter" idx="28" hasCustomPrompt="1"/>
          </p:nvPr>
        </p:nvSpPr>
        <p:spPr>
          <a:xfrm>
            <a:off x="7706712"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8" name="Text Placeholder 24">
            <a:extLst>
              <a:ext uri="{FF2B5EF4-FFF2-40B4-BE49-F238E27FC236}">
                <a16:creationId xmlns:a16="http://schemas.microsoft.com/office/drawing/2014/main" id="{2B908EEB-6B56-46F6-8671-97D9FD25E678}"/>
              </a:ext>
            </a:extLst>
          </p:cNvPr>
          <p:cNvSpPr>
            <a:spLocks noGrp="1"/>
          </p:cNvSpPr>
          <p:nvPr>
            <p:ph type="body" sz="quarter" idx="29" hasCustomPrompt="1"/>
          </p:nvPr>
        </p:nvSpPr>
        <p:spPr>
          <a:xfrm>
            <a:off x="1382713"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9" name="Text Placeholder 24">
            <a:extLst>
              <a:ext uri="{FF2B5EF4-FFF2-40B4-BE49-F238E27FC236}">
                <a16:creationId xmlns:a16="http://schemas.microsoft.com/office/drawing/2014/main" id="{2DEC1315-EF73-4ABB-BA5B-976FC7615BAA}"/>
              </a:ext>
            </a:extLst>
          </p:cNvPr>
          <p:cNvSpPr>
            <a:spLocks noGrp="1"/>
          </p:cNvSpPr>
          <p:nvPr>
            <p:ph type="body" sz="quarter" idx="30" hasCustomPrompt="1"/>
          </p:nvPr>
        </p:nvSpPr>
        <p:spPr>
          <a:xfrm>
            <a:off x="4559063"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0" name="Text Placeholder 24">
            <a:extLst>
              <a:ext uri="{FF2B5EF4-FFF2-40B4-BE49-F238E27FC236}">
                <a16:creationId xmlns:a16="http://schemas.microsoft.com/office/drawing/2014/main" id="{A29683CF-D6D0-45E3-BBA0-16113A9A0B39}"/>
              </a:ext>
            </a:extLst>
          </p:cNvPr>
          <p:cNvSpPr>
            <a:spLocks noGrp="1"/>
          </p:cNvSpPr>
          <p:nvPr>
            <p:ph type="body" sz="quarter" idx="31" hasCustomPrompt="1"/>
          </p:nvPr>
        </p:nvSpPr>
        <p:spPr>
          <a:xfrm>
            <a:off x="7706712"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1" name="Text Placeholder 24">
            <a:extLst>
              <a:ext uri="{FF2B5EF4-FFF2-40B4-BE49-F238E27FC236}">
                <a16:creationId xmlns:a16="http://schemas.microsoft.com/office/drawing/2014/main" id="{77F58C0F-8009-4CB8-846E-A61B6778E8A4}"/>
              </a:ext>
            </a:extLst>
          </p:cNvPr>
          <p:cNvSpPr>
            <a:spLocks noGrp="1"/>
          </p:cNvSpPr>
          <p:nvPr>
            <p:ph type="body" sz="quarter" idx="32" hasCustomPrompt="1"/>
          </p:nvPr>
        </p:nvSpPr>
        <p:spPr>
          <a:xfrm>
            <a:off x="1382713"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2" name="Text Placeholder 24">
            <a:extLst>
              <a:ext uri="{FF2B5EF4-FFF2-40B4-BE49-F238E27FC236}">
                <a16:creationId xmlns:a16="http://schemas.microsoft.com/office/drawing/2014/main" id="{247A641E-CC9B-4ED2-9382-4481FE7A0F46}"/>
              </a:ext>
            </a:extLst>
          </p:cNvPr>
          <p:cNvSpPr>
            <a:spLocks noGrp="1"/>
          </p:cNvSpPr>
          <p:nvPr>
            <p:ph type="body" sz="quarter" idx="33" hasCustomPrompt="1"/>
          </p:nvPr>
        </p:nvSpPr>
        <p:spPr>
          <a:xfrm>
            <a:off x="4559063"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3" name="Text Placeholder 24">
            <a:extLst>
              <a:ext uri="{FF2B5EF4-FFF2-40B4-BE49-F238E27FC236}">
                <a16:creationId xmlns:a16="http://schemas.microsoft.com/office/drawing/2014/main" id="{DCF1535C-F4D4-4E8F-AE39-75424DFE6783}"/>
              </a:ext>
            </a:extLst>
          </p:cNvPr>
          <p:cNvSpPr>
            <a:spLocks noGrp="1"/>
          </p:cNvSpPr>
          <p:nvPr>
            <p:ph type="body" sz="quarter" idx="34" hasCustomPrompt="1"/>
          </p:nvPr>
        </p:nvSpPr>
        <p:spPr>
          <a:xfrm>
            <a:off x="7706712"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pic>
        <p:nvPicPr>
          <p:cNvPr id="35" name="Picture 34">
            <a:extLst>
              <a:ext uri="{FF2B5EF4-FFF2-40B4-BE49-F238E27FC236}">
                <a16:creationId xmlns:a16="http://schemas.microsoft.com/office/drawing/2014/main" id="{7822A471-F135-40A5-9A09-0C5DEA1D5065}"/>
              </a:ext>
            </a:extLst>
          </p:cNvPr>
          <p:cNvPicPr>
            <a:picLocks noChangeAspect="1"/>
          </p:cNvPicPr>
          <p:nvPr userDrawn="1"/>
        </p:nvPicPr>
        <p:blipFill>
          <a:blip r:embed="rId4"/>
          <a:srcRect/>
          <a:stretch/>
        </p:blipFill>
        <p:spPr>
          <a:xfrm>
            <a:off x="8979907" y="317310"/>
            <a:ext cx="618304" cy="618304"/>
          </a:xfrm>
          <a:prstGeom prst="rect">
            <a:avLst/>
          </a:prstGeom>
        </p:spPr>
      </p:pic>
    </p:spTree>
    <p:extLst>
      <p:ext uri="{BB962C8B-B14F-4D97-AF65-F5344CB8AC3E}">
        <p14:creationId xmlns:p14="http://schemas.microsoft.com/office/powerpoint/2010/main" val="2233913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7C108C45-4E41-522C-2117-003B9A4D763E}"/>
              </a:ext>
            </a:extLst>
          </p:cNvPr>
          <p:cNvSpPr>
            <a:spLocks noGrp="1"/>
          </p:cNvSpPr>
          <p:nvPr>
            <p:ph type="pic" sz="quarter" idx="14" hasCustomPrompt="1"/>
          </p:nvPr>
        </p:nvSpPr>
        <p:spPr>
          <a:xfrm>
            <a:off x="3534142"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3" name="Picture Placeholder 7">
            <a:extLst>
              <a:ext uri="{FF2B5EF4-FFF2-40B4-BE49-F238E27FC236}">
                <a16:creationId xmlns:a16="http://schemas.microsoft.com/office/drawing/2014/main" id="{6F7920A8-5FD5-0C40-C3EB-E1544DA399F0}"/>
              </a:ext>
            </a:extLst>
          </p:cNvPr>
          <p:cNvSpPr>
            <a:spLocks noGrp="1"/>
          </p:cNvSpPr>
          <p:nvPr>
            <p:ph type="pic" sz="quarter" idx="15" hasCustomPrompt="1"/>
          </p:nvPr>
        </p:nvSpPr>
        <p:spPr>
          <a:xfrm>
            <a:off x="3534142"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4" name="Picture Placeholder 7">
            <a:extLst>
              <a:ext uri="{FF2B5EF4-FFF2-40B4-BE49-F238E27FC236}">
                <a16:creationId xmlns:a16="http://schemas.microsoft.com/office/drawing/2014/main" id="{F9D62722-3DDA-D6A7-4B1C-B98F4FB8423C}"/>
              </a:ext>
            </a:extLst>
          </p:cNvPr>
          <p:cNvSpPr>
            <a:spLocks noGrp="1"/>
          </p:cNvSpPr>
          <p:nvPr>
            <p:ph type="pic" sz="quarter" idx="16" hasCustomPrompt="1"/>
          </p:nvPr>
        </p:nvSpPr>
        <p:spPr>
          <a:xfrm>
            <a:off x="3534142"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5" name="Picture Placeholder 7">
            <a:extLst>
              <a:ext uri="{FF2B5EF4-FFF2-40B4-BE49-F238E27FC236}">
                <a16:creationId xmlns:a16="http://schemas.microsoft.com/office/drawing/2014/main" id="{CEE83854-AB7B-BAF2-337E-7DA5E903FFCC}"/>
              </a:ext>
            </a:extLst>
          </p:cNvPr>
          <p:cNvSpPr>
            <a:spLocks noGrp="1"/>
          </p:cNvSpPr>
          <p:nvPr>
            <p:ph type="pic" sz="quarter" idx="17" hasCustomPrompt="1"/>
          </p:nvPr>
        </p:nvSpPr>
        <p:spPr>
          <a:xfrm>
            <a:off x="6681791"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0" name="Picture Placeholder 7">
            <a:extLst>
              <a:ext uri="{FF2B5EF4-FFF2-40B4-BE49-F238E27FC236}">
                <a16:creationId xmlns:a16="http://schemas.microsoft.com/office/drawing/2014/main" id="{5BBFA238-3AF8-88F5-F3C8-944543C76EFA}"/>
              </a:ext>
            </a:extLst>
          </p:cNvPr>
          <p:cNvSpPr>
            <a:spLocks noGrp="1"/>
          </p:cNvSpPr>
          <p:nvPr>
            <p:ph type="pic" sz="quarter" idx="18" hasCustomPrompt="1"/>
          </p:nvPr>
        </p:nvSpPr>
        <p:spPr>
          <a:xfrm>
            <a:off x="6681791"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2" name="Picture Placeholder 7">
            <a:extLst>
              <a:ext uri="{FF2B5EF4-FFF2-40B4-BE49-F238E27FC236}">
                <a16:creationId xmlns:a16="http://schemas.microsoft.com/office/drawing/2014/main" id="{71D31B8E-3AE0-117B-427C-1FE505501546}"/>
              </a:ext>
            </a:extLst>
          </p:cNvPr>
          <p:cNvSpPr>
            <a:spLocks noGrp="1"/>
          </p:cNvSpPr>
          <p:nvPr>
            <p:ph type="pic" sz="quarter" idx="19" hasCustomPrompt="1"/>
          </p:nvPr>
        </p:nvSpPr>
        <p:spPr>
          <a:xfrm>
            <a:off x="6681791"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13" name="Text Placeholder 17">
            <a:extLst>
              <a:ext uri="{FF2B5EF4-FFF2-40B4-BE49-F238E27FC236}">
                <a16:creationId xmlns:a16="http://schemas.microsoft.com/office/drawing/2014/main" id="{EBE9AA17-4F21-EF49-26E0-BE09254B685B}"/>
              </a:ext>
            </a:extLst>
          </p:cNvPr>
          <p:cNvSpPr>
            <a:spLocks noGrp="1"/>
          </p:cNvSpPr>
          <p:nvPr>
            <p:ph type="body" sz="quarter" idx="20" hasCustomPrompt="1"/>
          </p:nvPr>
        </p:nvSpPr>
        <p:spPr>
          <a:xfrm>
            <a:off x="4337843" y="1939925"/>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4" name="Text Placeholder 17">
            <a:extLst>
              <a:ext uri="{FF2B5EF4-FFF2-40B4-BE49-F238E27FC236}">
                <a16:creationId xmlns:a16="http://schemas.microsoft.com/office/drawing/2014/main" id="{E4029AB3-C4D5-0728-2061-A752AEF335BE}"/>
              </a:ext>
            </a:extLst>
          </p:cNvPr>
          <p:cNvSpPr>
            <a:spLocks noGrp="1"/>
          </p:cNvSpPr>
          <p:nvPr>
            <p:ph type="body" sz="quarter" idx="21" hasCustomPrompt="1"/>
          </p:nvPr>
        </p:nvSpPr>
        <p:spPr>
          <a:xfrm>
            <a:off x="7497952" y="1947131"/>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5" name="Text Placeholder 17">
            <a:extLst>
              <a:ext uri="{FF2B5EF4-FFF2-40B4-BE49-F238E27FC236}">
                <a16:creationId xmlns:a16="http://schemas.microsoft.com/office/drawing/2014/main" id="{3591CA7A-84BE-368C-E55E-49BB729D6ACC}"/>
              </a:ext>
            </a:extLst>
          </p:cNvPr>
          <p:cNvSpPr>
            <a:spLocks noGrp="1"/>
          </p:cNvSpPr>
          <p:nvPr>
            <p:ph type="body" sz="quarter" idx="22" hasCustomPrompt="1"/>
          </p:nvPr>
        </p:nvSpPr>
        <p:spPr>
          <a:xfrm>
            <a:off x="4337843" y="3425762"/>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6" name="Text Placeholder 17">
            <a:extLst>
              <a:ext uri="{FF2B5EF4-FFF2-40B4-BE49-F238E27FC236}">
                <a16:creationId xmlns:a16="http://schemas.microsoft.com/office/drawing/2014/main" id="{7CA758AF-EAE8-9D7C-09AB-A0AF539FB79D}"/>
              </a:ext>
            </a:extLst>
          </p:cNvPr>
          <p:cNvSpPr>
            <a:spLocks noGrp="1"/>
          </p:cNvSpPr>
          <p:nvPr>
            <p:ph type="body" sz="quarter" idx="23" hasCustomPrompt="1"/>
          </p:nvPr>
        </p:nvSpPr>
        <p:spPr>
          <a:xfrm>
            <a:off x="7497952" y="3432968"/>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7" name="Text Placeholder 17">
            <a:extLst>
              <a:ext uri="{FF2B5EF4-FFF2-40B4-BE49-F238E27FC236}">
                <a16:creationId xmlns:a16="http://schemas.microsoft.com/office/drawing/2014/main" id="{A2B2D41C-96B2-8BF1-1C30-7DD8732DC5D4}"/>
              </a:ext>
            </a:extLst>
          </p:cNvPr>
          <p:cNvSpPr>
            <a:spLocks noGrp="1"/>
          </p:cNvSpPr>
          <p:nvPr>
            <p:ph type="body" sz="quarter" idx="24" hasCustomPrompt="1"/>
          </p:nvPr>
        </p:nvSpPr>
        <p:spPr>
          <a:xfrm>
            <a:off x="4337843" y="4911599"/>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8" name="Text Placeholder 17">
            <a:extLst>
              <a:ext uri="{FF2B5EF4-FFF2-40B4-BE49-F238E27FC236}">
                <a16:creationId xmlns:a16="http://schemas.microsoft.com/office/drawing/2014/main" id="{D979A275-C6BA-18CC-3E4E-6DA6A12092D0}"/>
              </a:ext>
            </a:extLst>
          </p:cNvPr>
          <p:cNvSpPr>
            <a:spLocks noGrp="1"/>
          </p:cNvSpPr>
          <p:nvPr>
            <p:ph type="body" sz="quarter" idx="25" hasCustomPrompt="1"/>
          </p:nvPr>
        </p:nvSpPr>
        <p:spPr>
          <a:xfrm>
            <a:off x="7497952" y="4918805"/>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19" name="Text Placeholder 24">
            <a:extLst>
              <a:ext uri="{FF2B5EF4-FFF2-40B4-BE49-F238E27FC236}">
                <a16:creationId xmlns:a16="http://schemas.microsoft.com/office/drawing/2014/main" id="{7C58B8D7-32F4-7ACC-5505-32A7A075F4AA}"/>
              </a:ext>
            </a:extLst>
          </p:cNvPr>
          <p:cNvSpPr>
            <a:spLocks noGrp="1"/>
          </p:cNvSpPr>
          <p:nvPr>
            <p:ph type="body" sz="quarter" idx="27" hasCustomPrompt="1"/>
          </p:nvPr>
        </p:nvSpPr>
        <p:spPr>
          <a:xfrm>
            <a:off x="4559063"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0" name="Text Placeholder 24">
            <a:extLst>
              <a:ext uri="{FF2B5EF4-FFF2-40B4-BE49-F238E27FC236}">
                <a16:creationId xmlns:a16="http://schemas.microsoft.com/office/drawing/2014/main" id="{6D550D49-1D44-FF05-911F-B747E0BB471F}"/>
              </a:ext>
            </a:extLst>
          </p:cNvPr>
          <p:cNvSpPr>
            <a:spLocks noGrp="1"/>
          </p:cNvSpPr>
          <p:nvPr>
            <p:ph type="body" sz="quarter" idx="28" hasCustomPrompt="1"/>
          </p:nvPr>
        </p:nvSpPr>
        <p:spPr>
          <a:xfrm>
            <a:off x="7706712"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1" name="Text Placeholder 24">
            <a:extLst>
              <a:ext uri="{FF2B5EF4-FFF2-40B4-BE49-F238E27FC236}">
                <a16:creationId xmlns:a16="http://schemas.microsoft.com/office/drawing/2014/main" id="{731F7271-CEAE-B482-B357-0D3E8603A67D}"/>
              </a:ext>
            </a:extLst>
          </p:cNvPr>
          <p:cNvSpPr>
            <a:spLocks noGrp="1"/>
          </p:cNvSpPr>
          <p:nvPr>
            <p:ph type="body" sz="quarter" idx="30" hasCustomPrompt="1"/>
          </p:nvPr>
        </p:nvSpPr>
        <p:spPr>
          <a:xfrm>
            <a:off x="4559063"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2" name="Text Placeholder 24">
            <a:extLst>
              <a:ext uri="{FF2B5EF4-FFF2-40B4-BE49-F238E27FC236}">
                <a16:creationId xmlns:a16="http://schemas.microsoft.com/office/drawing/2014/main" id="{51A59F89-09AA-6345-F70E-8DD0CF8488A9}"/>
              </a:ext>
            </a:extLst>
          </p:cNvPr>
          <p:cNvSpPr>
            <a:spLocks noGrp="1"/>
          </p:cNvSpPr>
          <p:nvPr>
            <p:ph type="body" sz="quarter" idx="31" hasCustomPrompt="1"/>
          </p:nvPr>
        </p:nvSpPr>
        <p:spPr>
          <a:xfrm>
            <a:off x="7706712"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3" name="Text Placeholder 24">
            <a:extLst>
              <a:ext uri="{FF2B5EF4-FFF2-40B4-BE49-F238E27FC236}">
                <a16:creationId xmlns:a16="http://schemas.microsoft.com/office/drawing/2014/main" id="{DC813500-5F18-3A2F-991F-229F486FE94E}"/>
              </a:ext>
            </a:extLst>
          </p:cNvPr>
          <p:cNvSpPr>
            <a:spLocks noGrp="1"/>
          </p:cNvSpPr>
          <p:nvPr>
            <p:ph type="body" sz="quarter" idx="33" hasCustomPrompt="1"/>
          </p:nvPr>
        </p:nvSpPr>
        <p:spPr>
          <a:xfrm>
            <a:off x="4559063"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4" name="Text Placeholder 24">
            <a:extLst>
              <a:ext uri="{FF2B5EF4-FFF2-40B4-BE49-F238E27FC236}">
                <a16:creationId xmlns:a16="http://schemas.microsoft.com/office/drawing/2014/main" id="{D408374B-C11A-EFDF-65E3-525C184793FF}"/>
              </a:ext>
            </a:extLst>
          </p:cNvPr>
          <p:cNvSpPr>
            <a:spLocks noGrp="1"/>
          </p:cNvSpPr>
          <p:nvPr>
            <p:ph type="body" sz="quarter" idx="34" hasCustomPrompt="1"/>
          </p:nvPr>
        </p:nvSpPr>
        <p:spPr>
          <a:xfrm>
            <a:off x="7706712"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25" name="Picture Placeholder 7">
            <a:extLst>
              <a:ext uri="{FF2B5EF4-FFF2-40B4-BE49-F238E27FC236}">
                <a16:creationId xmlns:a16="http://schemas.microsoft.com/office/drawing/2014/main" id="{91C8A679-138A-26B4-0BE2-B124A423EA8E}"/>
              </a:ext>
            </a:extLst>
          </p:cNvPr>
          <p:cNvSpPr>
            <a:spLocks noGrp="1"/>
          </p:cNvSpPr>
          <p:nvPr>
            <p:ph type="pic" sz="quarter" idx="35" hasCustomPrompt="1"/>
          </p:nvPr>
        </p:nvSpPr>
        <p:spPr>
          <a:xfrm>
            <a:off x="326895" y="215741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26" name="Picture Placeholder 7">
            <a:extLst>
              <a:ext uri="{FF2B5EF4-FFF2-40B4-BE49-F238E27FC236}">
                <a16:creationId xmlns:a16="http://schemas.microsoft.com/office/drawing/2014/main" id="{CCF48356-9746-5780-B4E0-A01404E60611}"/>
              </a:ext>
            </a:extLst>
          </p:cNvPr>
          <p:cNvSpPr>
            <a:spLocks noGrp="1"/>
          </p:cNvSpPr>
          <p:nvPr>
            <p:ph type="pic" sz="quarter" idx="36" hasCustomPrompt="1"/>
          </p:nvPr>
        </p:nvSpPr>
        <p:spPr>
          <a:xfrm>
            <a:off x="326895" y="3622799"/>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27" name="Picture Placeholder 7">
            <a:extLst>
              <a:ext uri="{FF2B5EF4-FFF2-40B4-BE49-F238E27FC236}">
                <a16:creationId xmlns:a16="http://schemas.microsoft.com/office/drawing/2014/main" id="{C5BAB0B3-0243-2A48-2455-C6132B706DDA}"/>
              </a:ext>
            </a:extLst>
          </p:cNvPr>
          <p:cNvSpPr>
            <a:spLocks noGrp="1"/>
          </p:cNvSpPr>
          <p:nvPr>
            <p:ph type="pic" sz="quarter" idx="37" hasCustomPrompt="1"/>
          </p:nvPr>
        </p:nvSpPr>
        <p:spPr>
          <a:xfrm>
            <a:off x="326895" y="5167363"/>
            <a:ext cx="944562" cy="942975"/>
          </a:xfrm>
          <a:prstGeom prst="rect">
            <a:avLst/>
          </a:prstGeom>
        </p:spPr>
        <p:txBody>
          <a:bodyPr anchor="ctr"/>
          <a:lstStyle>
            <a:lvl1pPr marL="0" indent="0" algn="ctr">
              <a:buNone/>
              <a:defRPr sz="1400">
                <a:solidFill>
                  <a:schemeClr val="tx2"/>
                </a:solidFill>
              </a:defRPr>
            </a:lvl1pPr>
          </a:lstStyle>
          <a:p>
            <a:r>
              <a:rPr lang="en-GB"/>
              <a:t>Image</a:t>
            </a:r>
          </a:p>
        </p:txBody>
      </p:sp>
      <p:sp>
        <p:nvSpPr>
          <p:cNvPr id="28" name="Text Placeholder 17">
            <a:extLst>
              <a:ext uri="{FF2B5EF4-FFF2-40B4-BE49-F238E27FC236}">
                <a16:creationId xmlns:a16="http://schemas.microsoft.com/office/drawing/2014/main" id="{8452CB77-3D78-0489-DFDC-B0DB61A5384E}"/>
              </a:ext>
            </a:extLst>
          </p:cNvPr>
          <p:cNvSpPr>
            <a:spLocks noGrp="1"/>
          </p:cNvSpPr>
          <p:nvPr>
            <p:ph type="body" sz="quarter" idx="38" hasCustomPrompt="1"/>
          </p:nvPr>
        </p:nvSpPr>
        <p:spPr>
          <a:xfrm>
            <a:off x="1130596" y="1939925"/>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29" name="Text Placeholder 17">
            <a:extLst>
              <a:ext uri="{FF2B5EF4-FFF2-40B4-BE49-F238E27FC236}">
                <a16:creationId xmlns:a16="http://schemas.microsoft.com/office/drawing/2014/main" id="{4ABF9D22-7302-DCD4-25B3-80EEBE3CD1C1}"/>
              </a:ext>
            </a:extLst>
          </p:cNvPr>
          <p:cNvSpPr>
            <a:spLocks noGrp="1"/>
          </p:cNvSpPr>
          <p:nvPr>
            <p:ph type="body" sz="quarter" idx="39" hasCustomPrompt="1"/>
          </p:nvPr>
        </p:nvSpPr>
        <p:spPr>
          <a:xfrm>
            <a:off x="1130596" y="3425762"/>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30" name="Text Placeholder 17">
            <a:extLst>
              <a:ext uri="{FF2B5EF4-FFF2-40B4-BE49-F238E27FC236}">
                <a16:creationId xmlns:a16="http://schemas.microsoft.com/office/drawing/2014/main" id="{22A06F4E-6405-1EAC-2815-03B406C26D66}"/>
              </a:ext>
            </a:extLst>
          </p:cNvPr>
          <p:cNvSpPr>
            <a:spLocks noGrp="1"/>
          </p:cNvSpPr>
          <p:nvPr>
            <p:ph type="body" sz="quarter" idx="40" hasCustomPrompt="1"/>
          </p:nvPr>
        </p:nvSpPr>
        <p:spPr>
          <a:xfrm>
            <a:off x="1130596" y="4911599"/>
            <a:ext cx="1230313" cy="217488"/>
          </a:xfrm>
          <a:prstGeom prst="rect">
            <a:avLst/>
          </a:prstGeom>
        </p:spPr>
        <p:txBody>
          <a:bodyPr anchor="ctr"/>
          <a:lstStyle>
            <a:lvl1pPr marL="0" indent="0" algn="ctr">
              <a:buNone/>
              <a:defRPr sz="1100" b="1">
                <a:solidFill>
                  <a:schemeClr val="tx1"/>
                </a:solidFill>
              </a:defRPr>
            </a:lvl1pPr>
          </a:lstStyle>
          <a:p>
            <a:pPr lvl="0"/>
            <a:r>
              <a:rPr lang="en-GB"/>
              <a:t>ROLE</a:t>
            </a:r>
          </a:p>
        </p:txBody>
      </p:sp>
      <p:sp>
        <p:nvSpPr>
          <p:cNvPr id="31" name="Text Placeholder 24">
            <a:extLst>
              <a:ext uri="{FF2B5EF4-FFF2-40B4-BE49-F238E27FC236}">
                <a16:creationId xmlns:a16="http://schemas.microsoft.com/office/drawing/2014/main" id="{50B22368-71E1-20DF-6F42-39A3F316FF31}"/>
              </a:ext>
            </a:extLst>
          </p:cNvPr>
          <p:cNvSpPr>
            <a:spLocks noGrp="1"/>
          </p:cNvSpPr>
          <p:nvPr>
            <p:ph type="body" sz="quarter" idx="41" hasCustomPrompt="1"/>
          </p:nvPr>
        </p:nvSpPr>
        <p:spPr>
          <a:xfrm>
            <a:off x="1351816" y="2157412"/>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2" name="Text Placeholder 24">
            <a:extLst>
              <a:ext uri="{FF2B5EF4-FFF2-40B4-BE49-F238E27FC236}">
                <a16:creationId xmlns:a16="http://schemas.microsoft.com/office/drawing/2014/main" id="{92BB5A1C-B046-8535-3AA8-927C2AC5CBFB}"/>
              </a:ext>
            </a:extLst>
          </p:cNvPr>
          <p:cNvSpPr>
            <a:spLocks noGrp="1"/>
          </p:cNvSpPr>
          <p:nvPr>
            <p:ph type="body" sz="quarter" idx="42" hasCustomPrompt="1"/>
          </p:nvPr>
        </p:nvSpPr>
        <p:spPr>
          <a:xfrm>
            <a:off x="1351816" y="3622799"/>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
        <p:nvSpPr>
          <p:cNvPr id="33" name="Text Placeholder 24">
            <a:extLst>
              <a:ext uri="{FF2B5EF4-FFF2-40B4-BE49-F238E27FC236}">
                <a16:creationId xmlns:a16="http://schemas.microsoft.com/office/drawing/2014/main" id="{919F1567-A5B0-41B8-8B46-BB36FCD823F6}"/>
              </a:ext>
            </a:extLst>
          </p:cNvPr>
          <p:cNvSpPr>
            <a:spLocks noGrp="1"/>
          </p:cNvSpPr>
          <p:nvPr>
            <p:ph type="body" sz="quarter" idx="43" hasCustomPrompt="1"/>
          </p:nvPr>
        </p:nvSpPr>
        <p:spPr>
          <a:xfrm>
            <a:off x="1351816" y="5167363"/>
            <a:ext cx="1849437" cy="942975"/>
          </a:xfrm>
          <a:prstGeom prst="rect">
            <a:avLst/>
          </a:prstGeom>
        </p:spPr>
        <p:txBody>
          <a:bodyPr anchor="ctr">
            <a:noAutofit/>
          </a:bodyPr>
          <a:lstStyle>
            <a:lvl1pPr marL="0" indent="0">
              <a:buNone/>
              <a:defRPr sz="1100">
                <a:solidFill>
                  <a:schemeClr val="tx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bio here</a:t>
            </a:r>
          </a:p>
        </p:txBody>
      </p:sp>
    </p:spTree>
    <p:extLst>
      <p:ext uri="{BB962C8B-B14F-4D97-AF65-F5344CB8AC3E}">
        <p14:creationId xmlns:p14="http://schemas.microsoft.com/office/powerpoint/2010/main" val="410457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7E490F12-4E36-4B72-9DFB-BEEB760E894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
        <p:nvSpPr>
          <p:cNvPr id="9" name="Text Placeholder 4">
            <a:extLst>
              <a:ext uri="{FF2B5EF4-FFF2-40B4-BE49-F238E27FC236}">
                <a16:creationId xmlns:a16="http://schemas.microsoft.com/office/drawing/2014/main" id="{CC338BC6-9069-450E-BAF2-D02967836399}"/>
              </a:ext>
            </a:extLst>
          </p:cNvPr>
          <p:cNvSpPr>
            <a:spLocks noGrp="1"/>
          </p:cNvSpPr>
          <p:nvPr>
            <p:ph type="body" sz="quarter" idx="10"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a:t>CLICK TO EDIT MASTER TEXT STYLES</a:t>
            </a:r>
          </a:p>
        </p:txBody>
      </p:sp>
    </p:spTree>
    <p:extLst>
      <p:ext uri="{BB962C8B-B14F-4D97-AF65-F5344CB8AC3E}">
        <p14:creationId xmlns:p14="http://schemas.microsoft.com/office/powerpoint/2010/main" val="1158312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BA6BA06D-3643-4F1B-AA95-378015631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653" b="27273"/>
          <a:stretch/>
        </p:blipFill>
        <p:spPr>
          <a:xfrm>
            <a:off x="0" y="0"/>
            <a:ext cx="6584950" cy="4987636"/>
          </a:xfrm>
          <a:prstGeom prst="rect">
            <a:avLst/>
          </a:prstGeom>
        </p:spPr>
      </p:pic>
      <p:pic>
        <p:nvPicPr>
          <p:cNvPr id="7" name="Picture 6" descr="Shape&#10;&#10;Description automatically generated">
            <a:extLst>
              <a:ext uri="{FF2B5EF4-FFF2-40B4-BE49-F238E27FC236}">
                <a16:creationId xmlns:a16="http://schemas.microsoft.com/office/drawing/2014/main" id="{551BEC99-9C40-41B0-B139-588DC397514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1287487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72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5A24104-AABF-41EB-94A5-3FFD8B2F7A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515" b="78376"/>
          <a:stretch/>
        </p:blipFill>
        <p:spPr>
          <a:xfrm>
            <a:off x="-2304" y="0"/>
            <a:ext cx="4603992" cy="1482969"/>
          </a:xfrm>
          <a:prstGeom prst="rect">
            <a:avLst/>
          </a:prstGeom>
        </p:spPr>
      </p:pic>
      <p:pic>
        <p:nvPicPr>
          <p:cNvPr id="8" name="Picture 7">
            <a:extLst>
              <a:ext uri="{FF2B5EF4-FFF2-40B4-BE49-F238E27FC236}">
                <a16:creationId xmlns:a16="http://schemas.microsoft.com/office/drawing/2014/main" id="{7D696B47-DC34-4847-9982-962B86AEE2EB}"/>
              </a:ext>
            </a:extLst>
          </p:cNvPr>
          <p:cNvPicPr>
            <a:picLocks noChangeAspect="1"/>
          </p:cNvPicPr>
          <p:nvPr userDrawn="1"/>
        </p:nvPicPr>
        <p:blipFill>
          <a:blip r:embed="rId4"/>
          <a:srcRect/>
          <a:stretch/>
        </p:blipFill>
        <p:spPr>
          <a:xfrm>
            <a:off x="281384" y="200078"/>
            <a:ext cx="618305" cy="618305"/>
          </a:xfrm>
          <a:prstGeom prst="rect">
            <a:avLst/>
          </a:prstGeom>
        </p:spPr>
      </p:pic>
      <p:sp>
        <p:nvSpPr>
          <p:cNvPr id="6" name="Text Placeholder 2">
            <a:extLst>
              <a:ext uri="{FF2B5EF4-FFF2-40B4-BE49-F238E27FC236}">
                <a16:creationId xmlns:a16="http://schemas.microsoft.com/office/drawing/2014/main" id="{62DED37E-DB4C-4D71-9A1B-2060275A3E58}"/>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08957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descr="Graphical user interface, text, email&#10;&#10;Description automatically generated">
            <a:extLst>
              <a:ext uri="{FF2B5EF4-FFF2-40B4-BE49-F238E27FC236}">
                <a16:creationId xmlns:a16="http://schemas.microsoft.com/office/drawing/2014/main" id="{757E04AB-4DF6-40AB-AF04-AD815FF15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55" b="16776"/>
          <a:stretch/>
        </p:blipFill>
        <p:spPr>
          <a:xfrm>
            <a:off x="0" y="1478279"/>
            <a:ext cx="9906000" cy="4411981"/>
          </a:xfrm>
          <a:prstGeom prst="rect">
            <a:avLst/>
          </a:prstGeom>
        </p:spPr>
      </p:pic>
      <p:pic>
        <p:nvPicPr>
          <p:cNvPr id="16" name="Picture 15" descr="Shape&#10;&#10;Description automatically generated">
            <a:extLst>
              <a:ext uri="{FF2B5EF4-FFF2-40B4-BE49-F238E27FC236}">
                <a16:creationId xmlns:a16="http://schemas.microsoft.com/office/drawing/2014/main" id="{DE60B9F2-CDEE-45DD-B557-5259ABE0037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04825556-E762-4D6F-A81B-E5B68B64C4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8444"/>
          <a:stretch/>
        </p:blipFill>
        <p:spPr>
          <a:xfrm>
            <a:off x="0" y="0"/>
            <a:ext cx="9495692" cy="1478280"/>
          </a:xfrm>
          <a:prstGeom prst="rect">
            <a:avLst/>
          </a:prstGeom>
        </p:spPr>
      </p:pic>
      <p:sp>
        <p:nvSpPr>
          <p:cNvPr id="10" name="Text Placeholder 9">
            <a:extLst>
              <a:ext uri="{FF2B5EF4-FFF2-40B4-BE49-F238E27FC236}">
                <a16:creationId xmlns:a16="http://schemas.microsoft.com/office/drawing/2014/main" id="{292F95B0-84A1-43EB-B223-EDA256EDEC00}"/>
              </a:ext>
            </a:extLst>
          </p:cNvPr>
          <p:cNvSpPr>
            <a:spLocks noGrp="1"/>
          </p:cNvSpPr>
          <p:nvPr>
            <p:ph type="body" sz="quarter" idx="11"/>
          </p:nvPr>
        </p:nvSpPr>
        <p:spPr>
          <a:xfrm>
            <a:off x="311151" y="2565400"/>
            <a:ext cx="9283700" cy="501650"/>
          </a:xfrm>
        </p:spPr>
        <p:txBody>
          <a:bodyPr>
            <a:normAutofit/>
          </a:bodyPr>
          <a:lstStyle>
            <a:lvl1pPr>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54615A27-8760-44B0-A154-647A1BA1745A}"/>
              </a:ext>
            </a:extLst>
          </p:cNvPr>
          <p:cNvSpPr>
            <a:spLocks noGrp="1"/>
          </p:cNvSpPr>
          <p:nvPr>
            <p:ph type="body" sz="quarter" idx="12"/>
          </p:nvPr>
        </p:nvSpPr>
        <p:spPr>
          <a:xfrm>
            <a:off x="311151" y="3371850"/>
            <a:ext cx="9283700" cy="501650"/>
          </a:xfrm>
        </p:spPr>
        <p:txBody>
          <a:bodyPr>
            <a:normAutofit/>
          </a:bodyPr>
          <a:lstStyle>
            <a:lvl1pPr>
              <a:defRPr sz="1200">
                <a:solidFill>
                  <a:schemeClr val="tx2"/>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5AAC593E-3F7A-40E9-9400-EB696981D87B}"/>
              </a:ext>
            </a:extLst>
          </p:cNvPr>
          <p:cNvSpPr>
            <a:spLocks noGrp="1"/>
          </p:cNvSpPr>
          <p:nvPr>
            <p:ph type="body" sz="quarter" idx="13"/>
          </p:nvPr>
        </p:nvSpPr>
        <p:spPr>
          <a:xfrm>
            <a:off x="311150" y="4178300"/>
            <a:ext cx="9283700" cy="501650"/>
          </a:xfrm>
        </p:spPr>
        <p:txBody>
          <a:bodyPr>
            <a:normAutofit/>
          </a:bodyPr>
          <a:lstStyle>
            <a:lvl1pPr>
              <a:defRPr sz="12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F796E0D1-BC43-498E-9D17-0B42C857CC0D}"/>
              </a:ext>
            </a:extLst>
          </p:cNvPr>
          <p:cNvSpPr>
            <a:spLocks noGrp="1"/>
          </p:cNvSpPr>
          <p:nvPr>
            <p:ph type="body" sz="quarter" idx="14"/>
          </p:nvPr>
        </p:nvSpPr>
        <p:spPr>
          <a:xfrm>
            <a:off x="311150" y="4984750"/>
            <a:ext cx="9283700" cy="501650"/>
          </a:xfrm>
        </p:spPr>
        <p:txBody>
          <a:bodyPr>
            <a:normAutofit/>
          </a:bodyPr>
          <a:lstStyle>
            <a:lvl1pPr>
              <a:defRPr sz="1200">
                <a:solidFill>
                  <a:schemeClr val="tx2"/>
                </a:solidFill>
              </a:defRPr>
            </a:lvl1pPr>
          </a:lstStyle>
          <a:p>
            <a:pPr lvl="0"/>
            <a:r>
              <a:rPr lang="en-US"/>
              <a:t>Click to edit Master text styles</a:t>
            </a:r>
          </a:p>
        </p:txBody>
      </p:sp>
      <p:sp>
        <p:nvSpPr>
          <p:cNvPr id="14" name="Text Placeholder 9">
            <a:extLst>
              <a:ext uri="{FF2B5EF4-FFF2-40B4-BE49-F238E27FC236}">
                <a16:creationId xmlns:a16="http://schemas.microsoft.com/office/drawing/2014/main" id="{85AAC046-E513-488B-A8EC-8928D8B37874}"/>
              </a:ext>
            </a:extLst>
          </p:cNvPr>
          <p:cNvSpPr>
            <a:spLocks noGrp="1"/>
          </p:cNvSpPr>
          <p:nvPr>
            <p:ph type="body" sz="quarter" idx="15"/>
          </p:nvPr>
        </p:nvSpPr>
        <p:spPr>
          <a:xfrm>
            <a:off x="311150" y="5767070"/>
            <a:ext cx="9283700" cy="501650"/>
          </a:xfrm>
        </p:spPr>
        <p:txBody>
          <a:bodyPr>
            <a:normAutofit/>
          </a:bodyPr>
          <a:lstStyle>
            <a:lvl1pPr>
              <a:defRPr sz="1200">
                <a:solidFill>
                  <a:schemeClr val="tx2"/>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E6CC6F83-518D-49AB-9831-C89A8E9AEE33}"/>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815595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61089DB-9C73-497B-B84E-AEF6B3BF9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4" name="Picture 3" descr="Text&#10;&#10;Description automatically generated">
            <a:extLst>
              <a:ext uri="{FF2B5EF4-FFF2-40B4-BE49-F238E27FC236}">
                <a16:creationId xmlns:a16="http://schemas.microsoft.com/office/drawing/2014/main" id="{6D7C716B-089E-4B0E-B140-53185CF105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7987" b="87111"/>
          <a:stretch/>
        </p:blipFill>
        <p:spPr>
          <a:xfrm>
            <a:off x="0" y="0"/>
            <a:ext cx="7787640" cy="883920"/>
          </a:xfrm>
          <a:prstGeom prst="rect">
            <a:avLst/>
          </a:prstGeom>
        </p:spPr>
      </p:pic>
      <p:pic>
        <p:nvPicPr>
          <p:cNvPr id="7" name="Picture 6" descr="Text&#10;&#10;Description automatically generated">
            <a:extLst>
              <a:ext uri="{FF2B5EF4-FFF2-40B4-BE49-F238E27FC236}">
                <a16:creationId xmlns:a16="http://schemas.microsoft.com/office/drawing/2014/main" id="{2B7F737F-FD17-4FA6-B35A-200522C7DB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889" r="47231" b="62111"/>
          <a:stretch/>
        </p:blipFill>
        <p:spPr>
          <a:xfrm>
            <a:off x="0" y="883919"/>
            <a:ext cx="5227320" cy="1788583"/>
          </a:xfrm>
          <a:prstGeom prst="rect">
            <a:avLst/>
          </a:prstGeom>
        </p:spPr>
      </p:pic>
      <p:pic>
        <p:nvPicPr>
          <p:cNvPr id="10" name="Picture 9">
            <a:extLst>
              <a:ext uri="{FF2B5EF4-FFF2-40B4-BE49-F238E27FC236}">
                <a16:creationId xmlns:a16="http://schemas.microsoft.com/office/drawing/2014/main" id="{434AA9B2-6BE0-4600-A890-AF1635752139}"/>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2556207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C6D088BB-0885-47C0-80E8-7C73B86E11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89" b="6444"/>
          <a:stretch/>
        </p:blipFill>
        <p:spPr>
          <a:xfrm>
            <a:off x="0" y="883920"/>
            <a:ext cx="9495692" cy="5532120"/>
          </a:xfrm>
          <a:prstGeom prst="rect">
            <a:avLst/>
          </a:prstGeom>
        </p:spPr>
      </p:pic>
      <p:pic>
        <p:nvPicPr>
          <p:cNvPr id="6" name="Picture 5" descr="Shape&#10;&#10;Description automatically generated">
            <a:extLst>
              <a:ext uri="{FF2B5EF4-FFF2-40B4-BE49-F238E27FC236}">
                <a16:creationId xmlns:a16="http://schemas.microsoft.com/office/drawing/2014/main" id="{5F07DA94-3051-44EC-BE88-0D49EABB6B0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Text&#10;&#10;Description automatically generated">
            <a:extLst>
              <a:ext uri="{FF2B5EF4-FFF2-40B4-BE49-F238E27FC236}">
                <a16:creationId xmlns:a16="http://schemas.microsoft.com/office/drawing/2014/main" id="{6D7C716B-089E-4B0E-B140-53185CF105A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7987" b="87111"/>
          <a:stretch/>
        </p:blipFill>
        <p:spPr>
          <a:xfrm>
            <a:off x="0" y="0"/>
            <a:ext cx="7787640" cy="883920"/>
          </a:xfrm>
          <a:prstGeom prst="rect">
            <a:avLst/>
          </a:prstGeom>
        </p:spPr>
      </p:pic>
      <p:pic>
        <p:nvPicPr>
          <p:cNvPr id="21" name="Picture 20">
            <a:extLst>
              <a:ext uri="{FF2B5EF4-FFF2-40B4-BE49-F238E27FC236}">
                <a16:creationId xmlns:a16="http://schemas.microsoft.com/office/drawing/2014/main" id="{8DDFAF67-5B29-40C7-989A-CABB5E9F7AB9}"/>
              </a:ext>
            </a:extLst>
          </p:cNvPr>
          <p:cNvPicPr>
            <a:picLocks noChangeAspect="1"/>
          </p:cNvPicPr>
          <p:nvPr userDrawn="1"/>
        </p:nvPicPr>
        <p:blipFill>
          <a:blip r:embed="rId5"/>
          <a:srcRect/>
          <a:stretch/>
        </p:blipFill>
        <p:spPr>
          <a:xfrm>
            <a:off x="8979906" y="319143"/>
            <a:ext cx="618305" cy="618305"/>
          </a:xfrm>
          <a:prstGeom prst="rect">
            <a:avLst/>
          </a:prstGeom>
        </p:spPr>
      </p:pic>
    </p:spTree>
    <p:extLst>
      <p:ext uri="{BB962C8B-B14F-4D97-AF65-F5344CB8AC3E}">
        <p14:creationId xmlns:p14="http://schemas.microsoft.com/office/powerpoint/2010/main" val="1405506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7CF864F-041C-478E-8E83-494936303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Calendar&#10;&#10;Description automatically generated">
            <a:extLst>
              <a:ext uri="{FF2B5EF4-FFF2-40B4-BE49-F238E27FC236}">
                <a16:creationId xmlns:a16="http://schemas.microsoft.com/office/drawing/2014/main" id="{CA14CE49-ACD8-44BA-AD48-B5D05BFB93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0524" b="87222"/>
          <a:stretch/>
        </p:blipFill>
        <p:spPr>
          <a:xfrm>
            <a:off x="0" y="0"/>
            <a:ext cx="8496300" cy="876300"/>
          </a:xfrm>
          <a:prstGeom prst="rect">
            <a:avLst/>
          </a:prstGeom>
        </p:spPr>
      </p:pic>
      <p:pic>
        <p:nvPicPr>
          <p:cNvPr id="7" name="Picture 6">
            <a:extLst>
              <a:ext uri="{FF2B5EF4-FFF2-40B4-BE49-F238E27FC236}">
                <a16:creationId xmlns:a16="http://schemas.microsoft.com/office/drawing/2014/main" id="{82AF3845-9BE9-479C-877E-566B0B155772}"/>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3280945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7CF864F-041C-478E-8E83-494936303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Graphical user interface, application, email&#10;&#10;Description automatically generated">
            <a:extLst>
              <a:ext uri="{FF2B5EF4-FFF2-40B4-BE49-F238E27FC236}">
                <a16:creationId xmlns:a16="http://schemas.microsoft.com/office/drawing/2014/main" id="{2D06AD26-C401-4DA5-81CD-9FFFB2C540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186" b="71539"/>
          <a:stretch/>
        </p:blipFill>
        <p:spPr>
          <a:xfrm>
            <a:off x="-2303" y="0"/>
            <a:ext cx="8718411" cy="1951892"/>
          </a:xfrm>
          <a:prstGeom prst="rect">
            <a:avLst/>
          </a:prstGeom>
        </p:spPr>
      </p:pic>
      <p:sp>
        <p:nvSpPr>
          <p:cNvPr id="7" name="Text Placeholder 4">
            <a:extLst>
              <a:ext uri="{FF2B5EF4-FFF2-40B4-BE49-F238E27FC236}">
                <a16:creationId xmlns:a16="http://schemas.microsoft.com/office/drawing/2014/main" id="{2F4391CD-CC52-440E-98ED-63C2CBA8A754}"/>
              </a:ext>
            </a:extLst>
          </p:cNvPr>
          <p:cNvSpPr>
            <a:spLocks noGrp="1"/>
          </p:cNvSpPr>
          <p:nvPr>
            <p:ph type="body" sz="quarter" idx="11"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a:t>CLICK TO EDIT MASTER TEXT STYLES</a:t>
            </a:r>
          </a:p>
        </p:txBody>
      </p:sp>
      <p:pic>
        <p:nvPicPr>
          <p:cNvPr id="8" name="Picture 7">
            <a:extLst>
              <a:ext uri="{FF2B5EF4-FFF2-40B4-BE49-F238E27FC236}">
                <a16:creationId xmlns:a16="http://schemas.microsoft.com/office/drawing/2014/main" id="{C000599D-7014-4A84-AABF-DD34175A69E1}"/>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3681980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0" name="Picture 9">
            <a:extLst>
              <a:ext uri="{FF2B5EF4-FFF2-40B4-BE49-F238E27FC236}">
                <a16:creationId xmlns:a16="http://schemas.microsoft.com/office/drawing/2014/main" id="{60966FCD-9742-4D2E-9210-0ED29601CCA7}"/>
              </a:ext>
            </a:extLst>
          </p:cNvPr>
          <p:cNvPicPr>
            <a:picLocks noChangeAspect="1"/>
          </p:cNvPicPr>
          <p:nvPr userDrawn="1"/>
        </p:nvPicPr>
        <p:blipFill>
          <a:blip r:embed="rId4"/>
          <a:srcRect/>
          <a:stretch/>
        </p:blipFill>
        <p:spPr>
          <a:xfrm>
            <a:off x="8979906" y="319143"/>
            <a:ext cx="618305" cy="618305"/>
          </a:xfrm>
          <a:prstGeom prst="rect">
            <a:avLst/>
          </a:prstGeom>
        </p:spPr>
      </p:pic>
    </p:spTree>
    <p:extLst>
      <p:ext uri="{BB962C8B-B14F-4D97-AF65-F5344CB8AC3E}">
        <p14:creationId xmlns:p14="http://schemas.microsoft.com/office/powerpoint/2010/main" val="4230749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EA58D42-B9BF-4466-B724-89B0D88D4C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3" name="Picture 2" descr="A picture containing arrow&#10;&#10;Description automatically generated">
            <a:extLst>
              <a:ext uri="{FF2B5EF4-FFF2-40B4-BE49-F238E27FC236}">
                <a16:creationId xmlns:a16="http://schemas.microsoft.com/office/drawing/2014/main" id="{F5CEBB22-F9CF-4D3A-8D7C-8569DDF07A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276" b="30649"/>
          <a:stretch/>
        </p:blipFill>
        <p:spPr>
          <a:xfrm>
            <a:off x="0" y="0"/>
            <a:ext cx="7095506" cy="4756068"/>
          </a:xfrm>
          <a:prstGeom prst="rect">
            <a:avLst/>
          </a:prstGeom>
        </p:spPr>
      </p:pic>
    </p:spTree>
    <p:extLst>
      <p:ext uri="{BB962C8B-B14F-4D97-AF65-F5344CB8AC3E}">
        <p14:creationId xmlns:p14="http://schemas.microsoft.com/office/powerpoint/2010/main" val="296756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A5B452-897F-4D82-8EF2-703F0C04F9E2}"/>
              </a:ext>
            </a:extLst>
          </p:cNvPr>
          <p:cNvSpPr>
            <a:spLocks noGrp="1"/>
          </p:cNvSpPr>
          <p:nvPr>
            <p:ph type="sldNum" sz="quarter" idx="10"/>
          </p:nvPr>
        </p:nvSpPr>
        <p:spPr/>
        <p:txBody>
          <a:bodyPr/>
          <a:lstStyle/>
          <a:p>
            <a:fld id="{51DC8FF8-701B-447A-8407-7A7F8EEA2F5A}" type="slidenum">
              <a:rPr lang="en-GB" smtClean="0"/>
              <a:pPr/>
              <a:t>‹#›</a:t>
            </a:fld>
            <a:endParaRPr lang="en-GB"/>
          </a:p>
        </p:txBody>
      </p:sp>
      <p:pic>
        <p:nvPicPr>
          <p:cNvPr id="7" name="Picture 6" descr="A picture containing website&#10;&#10;Description automatically generated">
            <a:extLst>
              <a:ext uri="{FF2B5EF4-FFF2-40B4-BE49-F238E27FC236}">
                <a16:creationId xmlns:a16="http://schemas.microsoft.com/office/drawing/2014/main" id="{34E98C30-7C37-40B0-A295-125F035C10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83"/>
          <a:stretch/>
        </p:blipFill>
        <p:spPr>
          <a:xfrm>
            <a:off x="0" y="0"/>
            <a:ext cx="9906000" cy="6858000"/>
          </a:xfrm>
          <a:prstGeom prst="rect">
            <a:avLst/>
          </a:prstGeom>
        </p:spPr>
      </p:pic>
    </p:spTree>
    <p:extLst>
      <p:ext uri="{BB962C8B-B14F-4D97-AF65-F5344CB8AC3E}">
        <p14:creationId xmlns:p14="http://schemas.microsoft.com/office/powerpoint/2010/main" val="213003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96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E982A47F-AAC1-485B-8195-25A4D12528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453" b="79743"/>
          <a:stretch/>
        </p:blipFill>
        <p:spPr>
          <a:xfrm>
            <a:off x="-2303" y="0"/>
            <a:ext cx="4609929" cy="1389185"/>
          </a:xfrm>
          <a:prstGeom prst="rect">
            <a:avLst/>
          </a:prstGeom>
        </p:spPr>
      </p:pic>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5851" b="75906"/>
          <a:stretch/>
        </p:blipFill>
        <p:spPr>
          <a:xfrm>
            <a:off x="-2303" y="0"/>
            <a:ext cx="4609929" cy="1389185"/>
          </a:xfrm>
          <a:prstGeom prst="rect">
            <a:avLst/>
          </a:prstGeom>
        </p:spPr>
      </p:pic>
      <p:pic>
        <p:nvPicPr>
          <p:cNvPr id="8" name="Picture 7">
            <a:extLst>
              <a:ext uri="{FF2B5EF4-FFF2-40B4-BE49-F238E27FC236}">
                <a16:creationId xmlns:a16="http://schemas.microsoft.com/office/drawing/2014/main" id="{61399799-39A2-46D3-9064-080452E34BD1}"/>
              </a:ext>
            </a:extLst>
          </p:cNvPr>
          <p:cNvPicPr>
            <a:picLocks noChangeAspect="1"/>
          </p:cNvPicPr>
          <p:nvPr userDrawn="1"/>
        </p:nvPicPr>
        <p:blipFill>
          <a:blip r:embed="rId4"/>
          <a:srcRect/>
          <a:stretch/>
        </p:blipFill>
        <p:spPr>
          <a:xfrm>
            <a:off x="281383" y="200078"/>
            <a:ext cx="618305" cy="618305"/>
          </a:xfrm>
          <a:prstGeom prst="rect">
            <a:avLst/>
          </a:prstGeom>
        </p:spPr>
      </p:pic>
      <p:sp>
        <p:nvSpPr>
          <p:cNvPr id="5" name="Text Placeholder 2">
            <a:extLst>
              <a:ext uri="{FF2B5EF4-FFF2-40B4-BE49-F238E27FC236}">
                <a16:creationId xmlns:a16="http://schemas.microsoft.com/office/drawing/2014/main" id="{0070B607-E5CD-473C-B9C4-C202790DC0AB}"/>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pic>
        <p:nvPicPr>
          <p:cNvPr id="7" name="Picture 6" descr="Shape&#10;&#10;Description automatically generated">
            <a:extLst>
              <a:ext uri="{FF2B5EF4-FFF2-40B4-BE49-F238E27FC236}">
                <a16:creationId xmlns:a16="http://schemas.microsoft.com/office/drawing/2014/main" id="{E1C82504-3CB0-46C6-8183-90ABCE4F9E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3561641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86FA0C61-377F-4215-BBD4-1F05676E4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5" name="Picture 4" descr="Table&#10;&#10;Description automatically generated">
            <a:extLst>
              <a:ext uri="{FF2B5EF4-FFF2-40B4-BE49-F238E27FC236}">
                <a16:creationId xmlns:a16="http://schemas.microsoft.com/office/drawing/2014/main" id="{82F6DAB3-B1FD-4FFE-9020-0B6860ED86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 r="43025" b="69402"/>
          <a:stretch/>
        </p:blipFill>
        <p:spPr>
          <a:xfrm>
            <a:off x="0" y="-1"/>
            <a:ext cx="5410200" cy="2098431"/>
          </a:xfrm>
          <a:prstGeom prst="rect">
            <a:avLst/>
          </a:prstGeom>
        </p:spPr>
      </p:pic>
      <p:pic>
        <p:nvPicPr>
          <p:cNvPr id="7" name="Picture 6">
            <a:extLst>
              <a:ext uri="{FF2B5EF4-FFF2-40B4-BE49-F238E27FC236}">
                <a16:creationId xmlns:a16="http://schemas.microsoft.com/office/drawing/2014/main" id="{ADDA773E-FA91-40CE-9F43-6D384C7BB76D}"/>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3486782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EB0CA215-280A-49F1-8E59-A12A52F0B8C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4133483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46F2B5E6-9D2E-4639-959B-8CF832F565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DD9BBB35-7015-48C9-9562-B4B456BFB6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2493" b="86111"/>
          <a:stretch/>
        </p:blipFill>
        <p:spPr>
          <a:xfrm>
            <a:off x="0" y="0"/>
            <a:ext cx="6410325" cy="952500"/>
          </a:xfrm>
          <a:prstGeom prst="rect">
            <a:avLst/>
          </a:prstGeom>
        </p:spPr>
      </p:pic>
      <p:pic>
        <p:nvPicPr>
          <p:cNvPr id="6" name="Picture 5">
            <a:extLst>
              <a:ext uri="{FF2B5EF4-FFF2-40B4-BE49-F238E27FC236}">
                <a16:creationId xmlns:a16="http://schemas.microsoft.com/office/drawing/2014/main" id="{911226EC-BA27-4F76-8C92-2353E40255D7}"/>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1202425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41264702-4066-47FD-BE05-8551494D30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778" b="6852"/>
          <a:stretch/>
        </p:blipFill>
        <p:spPr>
          <a:xfrm>
            <a:off x="0" y="771364"/>
            <a:ext cx="9906000" cy="5749964"/>
          </a:xfrm>
          <a:prstGeom prst="rect">
            <a:avLst/>
          </a:prstGeom>
        </p:spPr>
      </p:pic>
      <p:pic>
        <p:nvPicPr>
          <p:cNvPr id="19" name="Picture 18" descr="Shape&#10;&#10;Description automatically generated">
            <a:extLst>
              <a:ext uri="{FF2B5EF4-FFF2-40B4-BE49-F238E27FC236}">
                <a16:creationId xmlns:a16="http://schemas.microsoft.com/office/drawing/2014/main" id="{9442EDDD-227E-45A1-89DA-9E7F335F39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AAE39C9-FA4A-49CB-9E2C-AE41E7C1A6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848" b="87222"/>
          <a:stretch/>
        </p:blipFill>
        <p:spPr>
          <a:xfrm>
            <a:off x="0" y="0"/>
            <a:ext cx="6756400" cy="876300"/>
          </a:xfrm>
          <a:prstGeom prst="rect">
            <a:avLst/>
          </a:prstGeom>
        </p:spPr>
      </p:pic>
      <p:pic>
        <p:nvPicPr>
          <p:cNvPr id="7" name="Picture 6" descr="Text&#10;&#10;Description automatically generated">
            <a:extLst>
              <a:ext uri="{FF2B5EF4-FFF2-40B4-BE49-F238E27FC236}">
                <a16:creationId xmlns:a16="http://schemas.microsoft.com/office/drawing/2014/main" id="{03550AF2-913C-4DFF-8668-3A7C6F44B0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0855" r="49012" b="-1"/>
          <a:stretch/>
        </p:blipFill>
        <p:spPr>
          <a:xfrm>
            <a:off x="0" y="6230814"/>
            <a:ext cx="4841631" cy="627185"/>
          </a:xfrm>
          <a:prstGeom prst="rect">
            <a:avLst/>
          </a:prstGeom>
        </p:spPr>
      </p:pic>
      <p:sp>
        <p:nvSpPr>
          <p:cNvPr id="9" name="Text Placeholder 8">
            <a:extLst>
              <a:ext uri="{FF2B5EF4-FFF2-40B4-BE49-F238E27FC236}">
                <a16:creationId xmlns:a16="http://schemas.microsoft.com/office/drawing/2014/main" id="{5C3313D5-956B-4366-B675-B304D829D769}"/>
              </a:ext>
            </a:extLst>
          </p:cNvPr>
          <p:cNvSpPr>
            <a:spLocks noGrp="1"/>
          </p:cNvSpPr>
          <p:nvPr>
            <p:ph type="body" sz="quarter" idx="11"/>
          </p:nvPr>
        </p:nvSpPr>
        <p:spPr>
          <a:xfrm>
            <a:off x="412750" y="1968500"/>
            <a:ext cx="4429125" cy="476250"/>
          </a:xfrm>
        </p:spPr>
        <p:txBody>
          <a:bodyPr>
            <a:normAutofit/>
          </a:bodyPr>
          <a:lstStyle>
            <a:lvl1pPr>
              <a:defRPr sz="1200">
                <a:solidFill>
                  <a:schemeClr val="tx2"/>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B80D7161-E500-4251-861B-75C2830F0C97}"/>
              </a:ext>
            </a:extLst>
          </p:cNvPr>
          <p:cNvSpPr>
            <a:spLocks noGrp="1"/>
          </p:cNvSpPr>
          <p:nvPr>
            <p:ph type="body" sz="quarter" idx="12"/>
          </p:nvPr>
        </p:nvSpPr>
        <p:spPr>
          <a:xfrm>
            <a:off x="412750" y="2787650"/>
            <a:ext cx="4429125" cy="476250"/>
          </a:xfrm>
        </p:spPr>
        <p:txBody>
          <a:bodyPr>
            <a:normAutofit/>
          </a:bodyPr>
          <a:lstStyle>
            <a:lvl1pPr>
              <a:defRPr sz="1200">
                <a:solidFill>
                  <a:schemeClr val="tx2"/>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2465CF53-DC5D-4CD7-A6AC-DEF6048E50BA}"/>
              </a:ext>
            </a:extLst>
          </p:cNvPr>
          <p:cNvSpPr>
            <a:spLocks noGrp="1"/>
          </p:cNvSpPr>
          <p:nvPr>
            <p:ph type="body" sz="quarter" idx="13"/>
          </p:nvPr>
        </p:nvSpPr>
        <p:spPr>
          <a:xfrm>
            <a:off x="412506" y="3594101"/>
            <a:ext cx="4429125" cy="476250"/>
          </a:xfrm>
        </p:spPr>
        <p:txBody>
          <a:bodyPr>
            <a:normAutofit/>
          </a:bodyPr>
          <a:lstStyle>
            <a:lvl1pPr>
              <a:defRPr sz="1200">
                <a:solidFill>
                  <a:schemeClr val="tx2"/>
                </a:solidFill>
              </a:defRPr>
            </a:lvl1pPr>
          </a:lstStyle>
          <a:p>
            <a:pPr lvl="0"/>
            <a:r>
              <a:rPr lang="en-US"/>
              <a:t>Click to edit Master text styles</a:t>
            </a:r>
          </a:p>
        </p:txBody>
      </p:sp>
      <p:sp>
        <p:nvSpPr>
          <p:cNvPr id="12" name="Text Placeholder 8">
            <a:extLst>
              <a:ext uri="{FF2B5EF4-FFF2-40B4-BE49-F238E27FC236}">
                <a16:creationId xmlns:a16="http://schemas.microsoft.com/office/drawing/2014/main" id="{B39663B2-4A49-4E72-991A-8172F82871C5}"/>
              </a:ext>
            </a:extLst>
          </p:cNvPr>
          <p:cNvSpPr>
            <a:spLocks noGrp="1"/>
          </p:cNvSpPr>
          <p:nvPr>
            <p:ph type="body" sz="quarter" idx="14"/>
          </p:nvPr>
        </p:nvSpPr>
        <p:spPr>
          <a:xfrm>
            <a:off x="412505" y="4413251"/>
            <a:ext cx="4429125" cy="476250"/>
          </a:xfrm>
        </p:spPr>
        <p:txBody>
          <a:bodyPr>
            <a:normAutofit/>
          </a:bodyPr>
          <a:lstStyle>
            <a:lvl1pPr>
              <a:defRPr sz="1200">
                <a:solidFill>
                  <a:schemeClr val="tx2"/>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337BAF72-41F8-4914-9403-BC25B5C60B4D}"/>
              </a:ext>
            </a:extLst>
          </p:cNvPr>
          <p:cNvSpPr>
            <a:spLocks noGrp="1"/>
          </p:cNvSpPr>
          <p:nvPr>
            <p:ph type="body" sz="quarter" idx="15"/>
          </p:nvPr>
        </p:nvSpPr>
        <p:spPr>
          <a:xfrm>
            <a:off x="5064127" y="1968500"/>
            <a:ext cx="4429125" cy="476250"/>
          </a:xfrm>
        </p:spPr>
        <p:txBody>
          <a:bodyPr>
            <a:normAutofit/>
          </a:bodyPr>
          <a:lstStyle>
            <a:lvl1pPr>
              <a:defRPr sz="1200">
                <a:solidFill>
                  <a:schemeClr val="tx2"/>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A9CC2AD7-5EAD-4020-BDCB-BFE540E4507A}"/>
              </a:ext>
            </a:extLst>
          </p:cNvPr>
          <p:cNvSpPr>
            <a:spLocks noGrp="1"/>
          </p:cNvSpPr>
          <p:nvPr>
            <p:ph type="body" sz="quarter" idx="16"/>
          </p:nvPr>
        </p:nvSpPr>
        <p:spPr>
          <a:xfrm>
            <a:off x="5064125" y="2787650"/>
            <a:ext cx="4429125" cy="558800"/>
          </a:xfrm>
        </p:spPr>
        <p:txBody>
          <a:bodyPr>
            <a:normAutofit/>
          </a:bodyPr>
          <a:lstStyle>
            <a:lvl1pPr>
              <a:defRPr sz="1200">
                <a:solidFill>
                  <a:schemeClr val="tx2"/>
                </a:solidFill>
              </a:defRPr>
            </a:lvl1pPr>
          </a:lstStyle>
          <a:p>
            <a:pPr lvl="0"/>
            <a:r>
              <a:rPr lang="en-US"/>
              <a:t>Click to edit Master text styles</a:t>
            </a:r>
          </a:p>
        </p:txBody>
      </p:sp>
      <p:sp>
        <p:nvSpPr>
          <p:cNvPr id="15" name="Text Placeholder 8">
            <a:extLst>
              <a:ext uri="{FF2B5EF4-FFF2-40B4-BE49-F238E27FC236}">
                <a16:creationId xmlns:a16="http://schemas.microsoft.com/office/drawing/2014/main" id="{A10F4B3D-0D2E-417E-99AC-C70CEE5823DC}"/>
              </a:ext>
            </a:extLst>
          </p:cNvPr>
          <p:cNvSpPr>
            <a:spLocks noGrp="1"/>
          </p:cNvSpPr>
          <p:nvPr>
            <p:ph type="body" sz="quarter" idx="17"/>
          </p:nvPr>
        </p:nvSpPr>
        <p:spPr>
          <a:xfrm>
            <a:off x="5064124" y="4112358"/>
            <a:ext cx="4429125" cy="504092"/>
          </a:xfrm>
        </p:spPr>
        <p:txBody>
          <a:bodyPr>
            <a:normAutofit/>
          </a:bodyPr>
          <a:lstStyle>
            <a:lvl1pPr>
              <a:defRPr sz="1200">
                <a:solidFill>
                  <a:schemeClr val="tx2"/>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64CF089C-2110-460E-A356-49143A5AC864}"/>
              </a:ext>
            </a:extLst>
          </p:cNvPr>
          <p:cNvSpPr>
            <a:spLocks noGrp="1"/>
          </p:cNvSpPr>
          <p:nvPr>
            <p:ph type="body" sz="quarter" idx="18"/>
          </p:nvPr>
        </p:nvSpPr>
        <p:spPr>
          <a:xfrm>
            <a:off x="5064123" y="4973516"/>
            <a:ext cx="4429125" cy="538284"/>
          </a:xfrm>
        </p:spPr>
        <p:txBody>
          <a:bodyPr>
            <a:normAutofit/>
          </a:bodyPr>
          <a:lstStyle>
            <a:lvl1pPr>
              <a:defRPr sz="1200">
                <a:solidFill>
                  <a:schemeClr val="tx2"/>
                </a:solidFill>
              </a:defRPr>
            </a:lvl1pPr>
          </a:lstStyle>
          <a:p>
            <a:pPr lvl="0"/>
            <a:r>
              <a:rPr lang="en-US"/>
              <a:t>Click to edit Master text styles</a:t>
            </a:r>
          </a:p>
        </p:txBody>
      </p:sp>
      <p:sp>
        <p:nvSpPr>
          <p:cNvPr id="17" name="Text Placeholder 8">
            <a:extLst>
              <a:ext uri="{FF2B5EF4-FFF2-40B4-BE49-F238E27FC236}">
                <a16:creationId xmlns:a16="http://schemas.microsoft.com/office/drawing/2014/main" id="{8D9E2978-5FE2-415B-B9E4-8D0FC48D572E}"/>
              </a:ext>
            </a:extLst>
          </p:cNvPr>
          <p:cNvSpPr>
            <a:spLocks noGrp="1"/>
          </p:cNvSpPr>
          <p:nvPr>
            <p:ph type="body" sz="quarter" idx="19"/>
          </p:nvPr>
        </p:nvSpPr>
        <p:spPr>
          <a:xfrm>
            <a:off x="5064123" y="5854030"/>
            <a:ext cx="4429125" cy="538284"/>
          </a:xfrm>
        </p:spPr>
        <p:txBody>
          <a:bodyPr>
            <a:normAutofit/>
          </a:bodyPr>
          <a:lstStyle>
            <a:lvl1pPr>
              <a:defRPr sz="1200">
                <a:solidFill>
                  <a:schemeClr val="tx2"/>
                </a:solidFill>
              </a:defRPr>
            </a:lvl1pPr>
          </a:lstStyle>
          <a:p>
            <a:pPr lvl="0"/>
            <a:r>
              <a:rPr lang="en-US"/>
              <a:t>Click to edit Master text styles</a:t>
            </a:r>
          </a:p>
        </p:txBody>
      </p:sp>
      <p:pic>
        <p:nvPicPr>
          <p:cNvPr id="18" name="Picture 17">
            <a:extLst>
              <a:ext uri="{FF2B5EF4-FFF2-40B4-BE49-F238E27FC236}">
                <a16:creationId xmlns:a16="http://schemas.microsoft.com/office/drawing/2014/main" id="{3FDA4EE7-B170-4DBE-85E8-9BEB2CB000B1}"/>
              </a:ext>
            </a:extLst>
          </p:cNvPr>
          <p:cNvPicPr>
            <a:picLocks noChangeAspect="1"/>
          </p:cNvPicPr>
          <p:nvPr userDrawn="1"/>
        </p:nvPicPr>
        <p:blipFill>
          <a:blip r:embed="rId5"/>
          <a:srcRect/>
          <a:stretch/>
        </p:blipFill>
        <p:spPr>
          <a:xfrm>
            <a:off x="8979905" y="318411"/>
            <a:ext cx="618305" cy="618305"/>
          </a:xfrm>
          <a:prstGeom prst="rect">
            <a:avLst/>
          </a:prstGeom>
        </p:spPr>
      </p:pic>
    </p:spTree>
    <p:extLst>
      <p:ext uri="{BB962C8B-B14F-4D97-AF65-F5344CB8AC3E}">
        <p14:creationId xmlns:p14="http://schemas.microsoft.com/office/powerpoint/2010/main" val="3771966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B5844AD6-577F-45F1-B9FA-530B791314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22" b="18796"/>
          <a:stretch/>
        </p:blipFill>
        <p:spPr>
          <a:xfrm>
            <a:off x="0" y="1009649"/>
            <a:ext cx="9906000" cy="4756307"/>
          </a:xfrm>
          <a:prstGeom prst="rect">
            <a:avLst/>
          </a:prstGeom>
        </p:spPr>
      </p:pic>
      <p:pic>
        <p:nvPicPr>
          <p:cNvPr id="6" name="Picture 5" descr="Shape&#10;&#10;Description automatically generated">
            <a:extLst>
              <a:ext uri="{FF2B5EF4-FFF2-40B4-BE49-F238E27FC236}">
                <a16:creationId xmlns:a16="http://schemas.microsoft.com/office/drawing/2014/main" id="{B89B01E0-0F35-4AFD-9B77-071AE66FDB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7" name="Picture 6">
            <a:extLst>
              <a:ext uri="{FF2B5EF4-FFF2-40B4-BE49-F238E27FC236}">
                <a16:creationId xmlns:a16="http://schemas.microsoft.com/office/drawing/2014/main" id="{ADDA773E-FA91-40CE-9F43-6D384C7BB76D}"/>
              </a:ext>
            </a:extLst>
          </p:cNvPr>
          <p:cNvPicPr>
            <a:picLocks noChangeAspect="1"/>
          </p:cNvPicPr>
          <p:nvPr userDrawn="1"/>
        </p:nvPicPr>
        <p:blipFill>
          <a:blip r:embed="rId4"/>
          <a:srcRect/>
          <a:stretch/>
        </p:blipFill>
        <p:spPr>
          <a:xfrm>
            <a:off x="8979905" y="318411"/>
            <a:ext cx="618305" cy="61830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FF7173A-1B3A-4D2A-81FF-08B945CBF4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252" b="86341"/>
          <a:stretch/>
        </p:blipFill>
        <p:spPr>
          <a:xfrm>
            <a:off x="0" y="0"/>
            <a:ext cx="6623050" cy="936716"/>
          </a:xfrm>
          <a:prstGeom prst="rect">
            <a:avLst/>
          </a:prstGeom>
        </p:spPr>
      </p:pic>
    </p:spTree>
    <p:extLst>
      <p:ext uri="{BB962C8B-B14F-4D97-AF65-F5344CB8AC3E}">
        <p14:creationId xmlns:p14="http://schemas.microsoft.com/office/powerpoint/2010/main" val="1592493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1" name="Picture 10">
            <a:extLst>
              <a:ext uri="{FF2B5EF4-FFF2-40B4-BE49-F238E27FC236}">
                <a16:creationId xmlns:a16="http://schemas.microsoft.com/office/drawing/2014/main" id="{4AA92353-6860-4B36-BA85-B1362BF998BB}"/>
              </a:ext>
            </a:extLst>
          </p:cNvPr>
          <p:cNvPicPr>
            <a:picLocks noChangeAspect="1"/>
          </p:cNvPicPr>
          <p:nvPr userDrawn="1"/>
        </p:nvPicPr>
        <p:blipFill>
          <a:blip r:embed="rId4"/>
          <a:srcRect/>
          <a:stretch/>
        </p:blipFill>
        <p:spPr>
          <a:xfrm>
            <a:off x="8979905" y="318411"/>
            <a:ext cx="618305" cy="618305"/>
          </a:xfrm>
          <a:prstGeom prst="rect">
            <a:avLst/>
          </a:prstGeom>
        </p:spPr>
      </p:pic>
    </p:spTree>
    <p:extLst>
      <p:ext uri="{BB962C8B-B14F-4D97-AF65-F5344CB8AC3E}">
        <p14:creationId xmlns:p14="http://schemas.microsoft.com/office/powerpoint/2010/main" val="409514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01E08BA-0F6A-4D1C-AD7A-D6ABCF4653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6" name="Picture 5" descr="A picture containing arrow&#10;&#10;Description automatically generated">
            <a:extLst>
              <a:ext uri="{FF2B5EF4-FFF2-40B4-BE49-F238E27FC236}">
                <a16:creationId xmlns:a16="http://schemas.microsoft.com/office/drawing/2014/main" id="{B28AFA55-3466-4B9D-9474-EF60DA3AEC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7590" b="32208"/>
          <a:stretch/>
        </p:blipFill>
        <p:spPr>
          <a:xfrm>
            <a:off x="0" y="0"/>
            <a:ext cx="6875813" cy="4649190"/>
          </a:xfrm>
          <a:prstGeom prst="rect">
            <a:avLst/>
          </a:prstGeom>
        </p:spPr>
      </p:pic>
    </p:spTree>
    <p:extLst>
      <p:ext uri="{BB962C8B-B14F-4D97-AF65-F5344CB8AC3E}">
        <p14:creationId xmlns:p14="http://schemas.microsoft.com/office/powerpoint/2010/main" val="3560733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4" descr="Text, email&#10;&#10;Description automatically generated">
            <a:extLst>
              <a:ext uri="{FF2B5EF4-FFF2-40B4-BE49-F238E27FC236}">
                <a16:creationId xmlns:a16="http://schemas.microsoft.com/office/drawing/2014/main" id="{9B9543D5-930A-46F0-9468-9978973B20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953" b="78632"/>
          <a:stretch/>
        </p:blipFill>
        <p:spPr>
          <a:xfrm>
            <a:off x="-2303" y="0"/>
            <a:ext cx="4562428" cy="1465385"/>
          </a:xfrm>
          <a:prstGeom prst="rect">
            <a:avLst/>
          </a:prstGeom>
        </p:spPr>
      </p:pic>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6306" b="74178"/>
          <a:stretch/>
        </p:blipFill>
        <p:spPr>
          <a:xfrm>
            <a:off x="-2303" y="0"/>
            <a:ext cx="4562428" cy="1514104"/>
          </a:xfrm>
          <a:prstGeom prst="rect">
            <a:avLst/>
          </a:prstGeom>
        </p:spPr>
      </p:pic>
      <p:pic>
        <p:nvPicPr>
          <p:cNvPr id="9" name="Picture 8">
            <a:extLst>
              <a:ext uri="{FF2B5EF4-FFF2-40B4-BE49-F238E27FC236}">
                <a16:creationId xmlns:a16="http://schemas.microsoft.com/office/drawing/2014/main" id="{9E612B6F-E6EC-4DB1-9A86-C6DA5AFA1800}"/>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81383" y="200078"/>
            <a:ext cx="618305" cy="645022"/>
          </a:xfrm>
          <a:prstGeom prst="rect">
            <a:avLst/>
          </a:prstGeom>
        </p:spPr>
      </p:pic>
      <p:sp>
        <p:nvSpPr>
          <p:cNvPr id="7" name="Text Placeholder 2">
            <a:extLst>
              <a:ext uri="{FF2B5EF4-FFF2-40B4-BE49-F238E27FC236}">
                <a16:creationId xmlns:a16="http://schemas.microsoft.com/office/drawing/2014/main" id="{26AAFA8D-EDE9-45D6-892E-B5473667ECEC}"/>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pic>
        <p:nvPicPr>
          <p:cNvPr id="8" name="Picture 7" descr="Shape&#10;&#10;Description automatically generated">
            <a:extLst>
              <a:ext uri="{FF2B5EF4-FFF2-40B4-BE49-F238E27FC236}">
                <a16:creationId xmlns:a16="http://schemas.microsoft.com/office/drawing/2014/main" id="{70A51091-A2F0-452D-B43E-61D616B397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55139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069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5" name="Picture 14" descr="Graphical user interface, text, email&#10;&#10;Description automatically generated">
            <a:extLst>
              <a:ext uri="{FF2B5EF4-FFF2-40B4-BE49-F238E27FC236}">
                <a16:creationId xmlns:a16="http://schemas.microsoft.com/office/drawing/2014/main" id="{9C9CC002-F8FF-4BFC-B373-E4BB8B8EB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890" b="10778"/>
          <a:stretch/>
        </p:blipFill>
        <p:spPr>
          <a:xfrm>
            <a:off x="-5938" y="952500"/>
            <a:ext cx="9911938" cy="5392726"/>
          </a:xfrm>
          <a:prstGeom prst="rect">
            <a:avLst/>
          </a:prstGeom>
        </p:spPr>
      </p:pic>
      <p:pic>
        <p:nvPicPr>
          <p:cNvPr id="14" name="Picture 13" descr="Shape&#10;&#10;Description automatically generated">
            <a:extLst>
              <a:ext uri="{FF2B5EF4-FFF2-40B4-BE49-F238E27FC236}">
                <a16:creationId xmlns:a16="http://schemas.microsoft.com/office/drawing/2014/main" id="{B3675E91-6FEB-4FE3-8781-C9BC55041D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A0360797-4F04-48C5-A28C-6FB190AA073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6" name="Picture 5">
            <a:extLst>
              <a:ext uri="{FF2B5EF4-FFF2-40B4-BE49-F238E27FC236}">
                <a16:creationId xmlns:a16="http://schemas.microsoft.com/office/drawing/2014/main" id="{61C1119E-A3E5-4FBC-9375-57E1F571BEC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3A63DF0D-50A1-4FE4-9B9E-97548DDA87D2}"/>
              </a:ext>
            </a:extLst>
          </p:cNvPr>
          <p:cNvSpPr>
            <a:spLocks noGrp="1"/>
          </p:cNvSpPr>
          <p:nvPr>
            <p:ph type="body" sz="quarter" idx="11"/>
          </p:nvPr>
        </p:nvSpPr>
        <p:spPr>
          <a:xfrm>
            <a:off x="342900" y="2630384"/>
            <a:ext cx="9255310" cy="2132116"/>
          </a:xfrm>
        </p:spPr>
        <p:txBody>
          <a:bodyPr>
            <a:normAutofit/>
          </a:bodyPr>
          <a:lstStyle>
            <a:lvl1pPr>
              <a:defRPr sz="12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16EE2688-A6A9-40DC-9A90-DB777EF7C793}"/>
              </a:ext>
            </a:extLst>
          </p:cNvPr>
          <p:cNvSpPr>
            <a:spLocks noGrp="1"/>
          </p:cNvSpPr>
          <p:nvPr>
            <p:ph type="body" sz="quarter" idx="12"/>
          </p:nvPr>
        </p:nvSpPr>
        <p:spPr>
          <a:xfrm>
            <a:off x="2514600" y="5276366"/>
            <a:ext cx="7083610" cy="254000"/>
          </a:xfrm>
        </p:spPr>
        <p:txBody>
          <a:bodyPr anchor="ctr">
            <a:normAutofit/>
          </a:bodyPr>
          <a:lstStyle>
            <a:lvl1pPr>
              <a:defRPr sz="1200">
                <a:solidFill>
                  <a:schemeClr val="tx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E17BFAE0-F368-46A0-A786-37FE0693D9DB}"/>
              </a:ext>
            </a:extLst>
          </p:cNvPr>
          <p:cNvSpPr>
            <a:spLocks noGrp="1"/>
          </p:cNvSpPr>
          <p:nvPr>
            <p:ph type="body" sz="quarter" idx="13"/>
          </p:nvPr>
        </p:nvSpPr>
        <p:spPr>
          <a:xfrm>
            <a:off x="2514600" y="5539793"/>
            <a:ext cx="7083610" cy="254000"/>
          </a:xfrm>
        </p:spPr>
        <p:txBody>
          <a:bodyPr anchor="ctr">
            <a:normAutofit/>
          </a:bodyPr>
          <a:lstStyle>
            <a:lvl1pPr>
              <a:defRPr sz="1200">
                <a:solidFill>
                  <a:schemeClr val="tx1"/>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C65BBA47-E9C4-4B9E-85F6-C20488524A13}"/>
              </a:ext>
            </a:extLst>
          </p:cNvPr>
          <p:cNvSpPr>
            <a:spLocks noGrp="1"/>
          </p:cNvSpPr>
          <p:nvPr>
            <p:ph type="body" sz="quarter" idx="14"/>
          </p:nvPr>
        </p:nvSpPr>
        <p:spPr>
          <a:xfrm>
            <a:off x="2514600" y="5793793"/>
            <a:ext cx="7083610" cy="254000"/>
          </a:xfrm>
        </p:spPr>
        <p:txBody>
          <a:bodyPr anchor="ctr">
            <a:normAutofit/>
          </a:bodyPr>
          <a:lstStyle>
            <a:lvl1pPr>
              <a:defRPr sz="1200">
                <a:solidFill>
                  <a:schemeClr val="tx1"/>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5430042E-945E-4DD4-9225-C74FF2E4DD2D}"/>
              </a:ext>
            </a:extLst>
          </p:cNvPr>
          <p:cNvSpPr>
            <a:spLocks noGrp="1"/>
          </p:cNvSpPr>
          <p:nvPr>
            <p:ph type="body" sz="quarter" idx="15"/>
          </p:nvPr>
        </p:nvSpPr>
        <p:spPr>
          <a:xfrm>
            <a:off x="4108449" y="6053130"/>
            <a:ext cx="5489761" cy="254000"/>
          </a:xfrm>
        </p:spPr>
        <p:txBody>
          <a:bodyPr anchor="ctr">
            <a:normAutofit/>
          </a:bodyPr>
          <a:lstStyle>
            <a:lvl1pPr>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07884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7FB61530-E986-400F-8C55-B6FB96E117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57" b="10563"/>
          <a:stretch/>
        </p:blipFill>
        <p:spPr>
          <a:xfrm>
            <a:off x="0" y="1032622"/>
            <a:ext cx="9906000" cy="5321396"/>
          </a:xfrm>
          <a:prstGeom prst="rect">
            <a:avLst/>
          </a:prstGeom>
        </p:spPr>
      </p:pic>
      <p:pic>
        <p:nvPicPr>
          <p:cNvPr id="8" name="Picture 7" descr="Shape&#10;&#10;Description automatically generated">
            <a:extLst>
              <a:ext uri="{FF2B5EF4-FFF2-40B4-BE49-F238E27FC236}">
                <a16:creationId xmlns:a16="http://schemas.microsoft.com/office/drawing/2014/main" id="{1FB07CF8-F77A-46C6-A864-AC43FEE00A8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FFBC4ABE-A644-463E-BC11-348198ACA1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5" name="Picture 4">
            <a:extLst>
              <a:ext uri="{FF2B5EF4-FFF2-40B4-BE49-F238E27FC236}">
                <a16:creationId xmlns:a16="http://schemas.microsoft.com/office/drawing/2014/main" id="{D187A16F-0E96-47C7-B6DC-A6F4652F9DA3}"/>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EE249F0B-95F3-4F5E-91FC-D133114C377B}"/>
              </a:ext>
            </a:extLst>
          </p:cNvPr>
          <p:cNvSpPr>
            <a:spLocks noGrp="1"/>
          </p:cNvSpPr>
          <p:nvPr>
            <p:ph type="body" sz="quarter" idx="11"/>
          </p:nvPr>
        </p:nvSpPr>
        <p:spPr>
          <a:xfrm>
            <a:off x="342900" y="2425700"/>
            <a:ext cx="9255310" cy="2336800"/>
          </a:xfrm>
        </p:spPr>
        <p:txBody>
          <a:bodyPr>
            <a:normAutofit/>
          </a:bodyPr>
          <a:lstStyle>
            <a:lvl1pPr>
              <a:defRPr sz="120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1C1867E5-7BBD-43F9-80BB-CDA77724606F}"/>
              </a:ext>
            </a:extLst>
          </p:cNvPr>
          <p:cNvSpPr>
            <a:spLocks noGrp="1"/>
          </p:cNvSpPr>
          <p:nvPr>
            <p:ph type="body" sz="quarter" idx="12"/>
          </p:nvPr>
        </p:nvSpPr>
        <p:spPr>
          <a:xfrm>
            <a:off x="3143250" y="5266292"/>
            <a:ext cx="6454960" cy="254000"/>
          </a:xfrm>
        </p:spPr>
        <p:txBody>
          <a:bodyPr anchor="ctr">
            <a:normAutofit/>
          </a:bodyPr>
          <a:lstStyle>
            <a:lvl1pPr>
              <a:defRPr sz="1200">
                <a:solidFill>
                  <a:schemeClr val="tx1"/>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E9AA72B6-ED60-479B-8B5A-852C4E0EB45E}"/>
              </a:ext>
            </a:extLst>
          </p:cNvPr>
          <p:cNvSpPr>
            <a:spLocks noGrp="1"/>
          </p:cNvSpPr>
          <p:nvPr>
            <p:ph type="body" sz="quarter" idx="13"/>
          </p:nvPr>
        </p:nvSpPr>
        <p:spPr>
          <a:xfrm>
            <a:off x="3143250" y="5529719"/>
            <a:ext cx="6454960" cy="254000"/>
          </a:xfrm>
        </p:spPr>
        <p:txBody>
          <a:bodyPr anchor="ctr">
            <a:normAutofit/>
          </a:bodyPr>
          <a:lstStyle>
            <a:lvl1pPr>
              <a:defRPr sz="1200">
                <a:solidFill>
                  <a:schemeClr val="tx1"/>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2B05974F-68E0-4E13-BE53-5F4ADF30C4F0}"/>
              </a:ext>
            </a:extLst>
          </p:cNvPr>
          <p:cNvSpPr>
            <a:spLocks noGrp="1"/>
          </p:cNvSpPr>
          <p:nvPr>
            <p:ph type="body" sz="quarter" idx="14"/>
          </p:nvPr>
        </p:nvSpPr>
        <p:spPr>
          <a:xfrm>
            <a:off x="3143250" y="5783719"/>
            <a:ext cx="6454960" cy="254000"/>
          </a:xfrm>
        </p:spPr>
        <p:txBody>
          <a:bodyPr anchor="ctr">
            <a:normAutofit/>
          </a:bodyPr>
          <a:lstStyle>
            <a:lvl1pPr>
              <a:defRPr sz="1200">
                <a:solidFill>
                  <a:schemeClr val="tx1"/>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3EBB8E3F-4585-482B-91EE-A452C75ECCA8}"/>
              </a:ext>
            </a:extLst>
          </p:cNvPr>
          <p:cNvSpPr>
            <a:spLocks noGrp="1"/>
          </p:cNvSpPr>
          <p:nvPr>
            <p:ph type="body" sz="quarter" idx="15"/>
          </p:nvPr>
        </p:nvSpPr>
        <p:spPr>
          <a:xfrm>
            <a:off x="4838700" y="6019304"/>
            <a:ext cx="4759510" cy="254000"/>
          </a:xfrm>
        </p:spPr>
        <p:txBody>
          <a:bodyPr anchor="ctr">
            <a:normAutofit/>
          </a:bodyPr>
          <a:lstStyle>
            <a:lvl1pPr>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75846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61A55-EDCE-46AC-8278-56BA05ECAC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26" b="65541"/>
          <a:stretch/>
        </p:blipFill>
        <p:spPr>
          <a:xfrm>
            <a:off x="-1" y="1153932"/>
            <a:ext cx="9905999" cy="1261509"/>
          </a:xfrm>
          <a:prstGeom prst="rect">
            <a:avLst/>
          </a:prstGeom>
        </p:spPr>
      </p:pic>
      <p:pic>
        <p:nvPicPr>
          <p:cNvPr id="8" name="Picture 7" descr="Shape&#10;&#10;Description automatically generated">
            <a:extLst>
              <a:ext uri="{FF2B5EF4-FFF2-40B4-BE49-F238E27FC236}">
                <a16:creationId xmlns:a16="http://schemas.microsoft.com/office/drawing/2014/main" id="{C0C1E258-6016-4DF5-898A-D0094ACD5D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90B009A1-515C-47C8-90F4-2E00A39017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1482" b="86111"/>
          <a:stretch/>
        </p:blipFill>
        <p:spPr>
          <a:xfrm>
            <a:off x="0" y="0"/>
            <a:ext cx="3657600" cy="952500"/>
          </a:xfrm>
          <a:prstGeom prst="rect">
            <a:avLst/>
          </a:prstGeom>
        </p:spPr>
      </p:pic>
      <p:pic>
        <p:nvPicPr>
          <p:cNvPr id="5" name="Picture 4">
            <a:extLst>
              <a:ext uri="{FF2B5EF4-FFF2-40B4-BE49-F238E27FC236}">
                <a16:creationId xmlns:a16="http://schemas.microsoft.com/office/drawing/2014/main" id="{3527A8AC-C360-4F91-9A7A-79D1641C08BB}"/>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9" name="Text Placeholder 9">
            <a:extLst>
              <a:ext uri="{FF2B5EF4-FFF2-40B4-BE49-F238E27FC236}">
                <a16:creationId xmlns:a16="http://schemas.microsoft.com/office/drawing/2014/main" id="{6AB6590B-4197-4933-A628-6B2777AD727C}"/>
              </a:ext>
            </a:extLst>
          </p:cNvPr>
          <p:cNvSpPr>
            <a:spLocks noGrp="1"/>
          </p:cNvSpPr>
          <p:nvPr>
            <p:ph type="body" sz="quarter" idx="11"/>
          </p:nvPr>
        </p:nvSpPr>
        <p:spPr>
          <a:xfrm>
            <a:off x="342900" y="2428130"/>
            <a:ext cx="9255310" cy="3642470"/>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85716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D6BE8830-CBE8-4E5A-9D30-0A94793364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37" b="17871"/>
          <a:stretch/>
        </p:blipFill>
        <p:spPr>
          <a:xfrm>
            <a:off x="0" y="996950"/>
            <a:ext cx="9911942" cy="4838700"/>
          </a:xfrm>
          <a:prstGeom prst="rect">
            <a:avLst/>
          </a:prstGeom>
        </p:spPr>
      </p:pic>
      <p:pic>
        <p:nvPicPr>
          <p:cNvPr id="16" name="Picture 15" descr="Shape&#10;&#10;Description automatically generated">
            <a:extLst>
              <a:ext uri="{FF2B5EF4-FFF2-40B4-BE49-F238E27FC236}">
                <a16:creationId xmlns:a16="http://schemas.microsoft.com/office/drawing/2014/main" id="{59BF9C82-6677-49E7-A375-B64F737EDD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762CA30F-1473-4F2B-B964-CCCD4CDACD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r="31522" b="85463"/>
          <a:stretch/>
        </p:blipFill>
        <p:spPr>
          <a:xfrm>
            <a:off x="-177800" y="0"/>
            <a:ext cx="6680200" cy="996950"/>
          </a:xfrm>
          <a:prstGeom prst="rect">
            <a:avLst/>
          </a:prstGeom>
        </p:spPr>
      </p:pic>
      <p:pic>
        <p:nvPicPr>
          <p:cNvPr id="6" name="Picture 5">
            <a:extLst>
              <a:ext uri="{FF2B5EF4-FFF2-40B4-BE49-F238E27FC236}">
                <a16:creationId xmlns:a16="http://schemas.microsoft.com/office/drawing/2014/main" id="{062906FA-1FBB-4C53-B3E5-A3BD26911A8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
        <p:nvSpPr>
          <p:cNvPr id="10" name="Text Placeholder 9">
            <a:extLst>
              <a:ext uri="{FF2B5EF4-FFF2-40B4-BE49-F238E27FC236}">
                <a16:creationId xmlns:a16="http://schemas.microsoft.com/office/drawing/2014/main" id="{1744385B-A2FE-49B3-A1CE-4FB3ADD9A0A5}"/>
              </a:ext>
            </a:extLst>
          </p:cNvPr>
          <p:cNvSpPr>
            <a:spLocks noGrp="1"/>
          </p:cNvSpPr>
          <p:nvPr>
            <p:ph type="body" sz="quarter" idx="11"/>
          </p:nvPr>
        </p:nvSpPr>
        <p:spPr>
          <a:xfrm>
            <a:off x="2235200" y="2152650"/>
            <a:ext cx="6745288" cy="425450"/>
          </a:xfrm>
        </p:spPr>
        <p:txBody>
          <a:bodyPr anchor="ctr">
            <a:normAutofit/>
          </a:bodyPr>
          <a:lstStyle>
            <a:lvl1pPr>
              <a:defRPr sz="1200">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9BCAE498-D0E2-49B8-A5E6-84F82C5BA205}"/>
              </a:ext>
            </a:extLst>
          </p:cNvPr>
          <p:cNvSpPr>
            <a:spLocks noGrp="1"/>
          </p:cNvSpPr>
          <p:nvPr>
            <p:ph type="body" sz="quarter" idx="12"/>
          </p:nvPr>
        </p:nvSpPr>
        <p:spPr>
          <a:xfrm>
            <a:off x="2781300" y="2752725"/>
            <a:ext cx="6198605" cy="425450"/>
          </a:xfrm>
        </p:spPr>
        <p:txBody>
          <a:bodyPr anchor="ctr">
            <a:normAutofit/>
          </a:bodyPr>
          <a:lstStyle>
            <a:lvl1pPr>
              <a:defRPr sz="1200">
                <a:solidFill>
                  <a:schemeClr val="tx2"/>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2B82E66E-F68B-472E-904A-56C9C5919655}"/>
              </a:ext>
            </a:extLst>
          </p:cNvPr>
          <p:cNvSpPr>
            <a:spLocks noGrp="1"/>
          </p:cNvSpPr>
          <p:nvPr>
            <p:ph type="body" sz="quarter" idx="13"/>
          </p:nvPr>
        </p:nvSpPr>
        <p:spPr>
          <a:xfrm>
            <a:off x="4210050" y="3343275"/>
            <a:ext cx="4769855" cy="425450"/>
          </a:xfrm>
        </p:spPr>
        <p:txBody>
          <a:bodyPr anchor="ctr">
            <a:normAutofit/>
          </a:bodyPr>
          <a:lstStyle>
            <a:lvl1pPr>
              <a:defRPr sz="12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50961735-DAEF-49B3-8451-7364BFDFC9DC}"/>
              </a:ext>
            </a:extLst>
          </p:cNvPr>
          <p:cNvSpPr>
            <a:spLocks noGrp="1"/>
          </p:cNvSpPr>
          <p:nvPr>
            <p:ph type="body" sz="quarter" idx="14"/>
          </p:nvPr>
        </p:nvSpPr>
        <p:spPr>
          <a:xfrm>
            <a:off x="2717800" y="3956050"/>
            <a:ext cx="6262105" cy="425450"/>
          </a:xfrm>
        </p:spPr>
        <p:txBody>
          <a:bodyPr anchor="ctr">
            <a:normAutofit/>
          </a:bodyPr>
          <a:lstStyle>
            <a:lvl1pPr>
              <a:defRPr sz="1200">
                <a:solidFill>
                  <a:schemeClr val="tx2"/>
                </a:solidFill>
              </a:defRPr>
            </a:lvl1pPr>
          </a:lstStyle>
          <a:p>
            <a:pPr lvl="0"/>
            <a:r>
              <a:rPr lang="en-US"/>
              <a:t>Click to edit Master text styles</a:t>
            </a:r>
          </a:p>
        </p:txBody>
      </p:sp>
      <p:sp>
        <p:nvSpPr>
          <p:cNvPr id="14" name="Text Placeholder 9">
            <a:extLst>
              <a:ext uri="{FF2B5EF4-FFF2-40B4-BE49-F238E27FC236}">
                <a16:creationId xmlns:a16="http://schemas.microsoft.com/office/drawing/2014/main" id="{B2694D77-AEDA-4CAD-BCE5-12BAAB5A66C4}"/>
              </a:ext>
            </a:extLst>
          </p:cNvPr>
          <p:cNvSpPr>
            <a:spLocks noGrp="1"/>
          </p:cNvSpPr>
          <p:nvPr>
            <p:ph type="body" sz="quarter" idx="15"/>
          </p:nvPr>
        </p:nvSpPr>
        <p:spPr>
          <a:xfrm>
            <a:off x="2889250" y="4546600"/>
            <a:ext cx="6090655" cy="425450"/>
          </a:xfrm>
        </p:spPr>
        <p:txBody>
          <a:bodyPr anchor="ctr">
            <a:normAutofit/>
          </a:bodyPr>
          <a:lstStyle>
            <a:lvl1pPr>
              <a:defRPr sz="1200">
                <a:solidFill>
                  <a:schemeClr val="tx2"/>
                </a:solidFill>
              </a:defRPr>
            </a:lvl1pPr>
          </a:lstStyle>
          <a:p>
            <a:pPr lvl="0"/>
            <a:r>
              <a:rPr lang="en-US"/>
              <a:t>Click to edit Master text styles</a:t>
            </a:r>
          </a:p>
        </p:txBody>
      </p:sp>
      <p:sp>
        <p:nvSpPr>
          <p:cNvPr id="15" name="Text Placeholder 9">
            <a:extLst>
              <a:ext uri="{FF2B5EF4-FFF2-40B4-BE49-F238E27FC236}">
                <a16:creationId xmlns:a16="http://schemas.microsoft.com/office/drawing/2014/main" id="{1E3F2D5B-12B1-4824-B0ED-B19A13521DF9}"/>
              </a:ext>
            </a:extLst>
          </p:cNvPr>
          <p:cNvSpPr>
            <a:spLocks noGrp="1"/>
          </p:cNvSpPr>
          <p:nvPr>
            <p:ph type="body" sz="quarter" idx="16"/>
          </p:nvPr>
        </p:nvSpPr>
        <p:spPr>
          <a:xfrm>
            <a:off x="2597151" y="5159375"/>
            <a:ext cx="6382754" cy="425450"/>
          </a:xfrm>
        </p:spPr>
        <p:txBody>
          <a:bodyPr anchor="ct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65649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23B0DA9-AF72-47B0-B5D9-A42BFEB29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Graphical user interface, application, email&#10;&#10;Description automatically generated">
            <a:extLst>
              <a:ext uri="{FF2B5EF4-FFF2-40B4-BE49-F238E27FC236}">
                <a16:creationId xmlns:a16="http://schemas.microsoft.com/office/drawing/2014/main" id="{C65831E3-50E6-4990-89D0-A6A4E9FE25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0370"/>
          <a:stretch/>
        </p:blipFill>
        <p:spPr>
          <a:xfrm>
            <a:off x="0" y="0"/>
            <a:ext cx="9495692" cy="1346200"/>
          </a:xfrm>
          <a:prstGeom prst="rect">
            <a:avLst/>
          </a:prstGeom>
        </p:spPr>
      </p:pic>
      <p:sp>
        <p:nvSpPr>
          <p:cNvPr id="6" name="Text Placeholder 4">
            <a:extLst>
              <a:ext uri="{FF2B5EF4-FFF2-40B4-BE49-F238E27FC236}">
                <a16:creationId xmlns:a16="http://schemas.microsoft.com/office/drawing/2014/main" id="{3647257A-434A-46FF-8F37-E94ECC950CF6}"/>
              </a:ext>
            </a:extLst>
          </p:cNvPr>
          <p:cNvSpPr>
            <a:spLocks noGrp="1"/>
          </p:cNvSpPr>
          <p:nvPr>
            <p:ph type="body" sz="quarter" idx="11" hasCustomPrompt="1"/>
          </p:nvPr>
        </p:nvSpPr>
        <p:spPr>
          <a:xfrm>
            <a:off x="297840" y="276226"/>
            <a:ext cx="5005387" cy="361950"/>
          </a:xfrm>
          <a:prstGeom prst="rect">
            <a:avLst/>
          </a:prstGeom>
        </p:spPr>
        <p:txBody>
          <a:bodyPr anchor="ctr">
            <a:normAutofit/>
          </a:bodyPr>
          <a:lstStyle>
            <a:lvl1pPr marL="0" indent="0">
              <a:buNone/>
              <a:defRPr sz="1600">
                <a:solidFill>
                  <a:schemeClr val="tx1"/>
                </a:solidFill>
              </a:defRPr>
            </a:lvl1pPr>
            <a:lvl2pPr marL="457181" indent="0">
              <a:buNone/>
              <a:defRPr/>
            </a:lvl2pPr>
          </a:lstStyle>
          <a:p>
            <a:pPr lvl="0"/>
            <a:r>
              <a:rPr lang="en-US"/>
              <a:t>CLICK TO EDIT MASTER TEXT STYLES</a:t>
            </a:r>
          </a:p>
        </p:txBody>
      </p:sp>
      <p:pic>
        <p:nvPicPr>
          <p:cNvPr id="7" name="Picture 6">
            <a:extLst>
              <a:ext uri="{FF2B5EF4-FFF2-40B4-BE49-F238E27FC236}">
                <a16:creationId xmlns:a16="http://schemas.microsoft.com/office/drawing/2014/main" id="{2CA31185-20CC-439B-B2B8-C751203EE9A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Tree>
    <p:extLst>
      <p:ext uri="{BB962C8B-B14F-4D97-AF65-F5344CB8AC3E}">
        <p14:creationId xmlns:p14="http://schemas.microsoft.com/office/powerpoint/2010/main" val="4066159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normAutofit/>
          </a:bodyPr>
          <a:lstStyle>
            <a:lvl1pPr>
              <a:defRPr sz="1200">
                <a:solidFill>
                  <a:schemeClr val="tx2"/>
                </a:solidFill>
              </a:defRPr>
            </a:lvl1pPr>
          </a:lstStyle>
          <a:p>
            <a:pPr lvl="0"/>
            <a:r>
              <a:rPr lang="en-US"/>
              <a:t>Click to edit Master text styles</a:t>
            </a:r>
          </a:p>
        </p:txBody>
      </p:sp>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1" name="Picture 10">
            <a:extLst>
              <a:ext uri="{FF2B5EF4-FFF2-40B4-BE49-F238E27FC236}">
                <a16:creationId xmlns:a16="http://schemas.microsoft.com/office/drawing/2014/main" id="{E8EDA200-ED7C-4272-B229-B0C83F0329E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05" y="318411"/>
            <a:ext cx="618305" cy="645022"/>
          </a:xfrm>
          <a:prstGeom prst="rect">
            <a:avLst/>
          </a:prstGeom>
        </p:spPr>
      </p:pic>
    </p:spTree>
    <p:extLst>
      <p:ext uri="{BB962C8B-B14F-4D97-AF65-F5344CB8AC3E}">
        <p14:creationId xmlns:p14="http://schemas.microsoft.com/office/powerpoint/2010/main" val="1970738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4" name="Picture 3" descr="A picture containing arrow&#10;&#10;Description automatically generated">
            <a:extLst>
              <a:ext uri="{FF2B5EF4-FFF2-40B4-BE49-F238E27FC236}">
                <a16:creationId xmlns:a16="http://schemas.microsoft.com/office/drawing/2014/main" id="{9384C0A7-F6AD-4979-80E3-4D73B0010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6708" b="27446"/>
          <a:stretch/>
        </p:blipFill>
        <p:spPr>
          <a:xfrm>
            <a:off x="0" y="0"/>
            <a:ext cx="6959600" cy="4975761"/>
          </a:xfrm>
          <a:prstGeom prst="rect">
            <a:avLst/>
          </a:prstGeom>
        </p:spPr>
      </p:pic>
      <p:pic>
        <p:nvPicPr>
          <p:cNvPr id="5" name="Picture 4" descr="Shape&#10;&#10;Description automatically generated">
            <a:extLst>
              <a:ext uri="{FF2B5EF4-FFF2-40B4-BE49-F238E27FC236}">
                <a16:creationId xmlns:a16="http://schemas.microsoft.com/office/drawing/2014/main" id="{0C5F8157-453C-49F0-80FC-CB00AC325E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2095897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02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B3581436-DAE7-455E-931C-2CA89B68BF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702" b="78205"/>
          <a:stretch/>
        </p:blipFill>
        <p:spPr>
          <a:xfrm>
            <a:off x="-2303" y="0"/>
            <a:ext cx="4586178" cy="1494692"/>
          </a:xfrm>
          <a:prstGeom prst="rect">
            <a:avLst/>
          </a:prstGeom>
        </p:spPr>
      </p:pic>
      <p:pic>
        <p:nvPicPr>
          <p:cNvPr id="7" name="Picture 6">
            <a:extLst>
              <a:ext uri="{FF2B5EF4-FFF2-40B4-BE49-F238E27FC236}">
                <a16:creationId xmlns:a16="http://schemas.microsoft.com/office/drawing/2014/main" id="{A5F33CC8-CDBB-43B7-8184-0483145C49CF}"/>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81383" y="200078"/>
            <a:ext cx="618306" cy="645023"/>
          </a:xfrm>
          <a:prstGeom prst="rect">
            <a:avLst/>
          </a:prstGeom>
        </p:spPr>
      </p:pic>
      <p:sp>
        <p:nvSpPr>
          <p:cNvPr id="5" name="Text Placeholder 2">
            <a:extLst>
              <a:ext uri="{FF2B5EF4-FFF2-40B4-BE49-F238E27FC236}">
                <a16:creationId xmlns:a16="http://schemas.microsoft.com/office/drawing/2014/main" id="{4B31F6A8-7AEA-482D-8560-F922A0870A70}"/>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pic>
        <p:nvPicPr>
          <p:cNvPr id="6" name="Picture 5" descr="Shape&#10;&#10;Description automatically generated">
            <a:extLst>
              <a:ext uri="{FF2B5EF4-FFF2-40B4-BE49-F238E27FC236}">
                <a16:creationId xmlns:a16="http://schemas.microsoft.com/office/drawing/2014/main" id="{0ED31A00-CE9B-4B6B-A805-6CF3FF32C26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spTree>
    <p:extLst>
      <p:ext uri="{BB962C8B-B14F-4D97-AF65-F5344CB8AC3E}">
        <p14:creationId xmlns:p14="http://schemas.microsoft.com/office/powerpoint/2010/main" val="2946160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6939F733-D46C-4425-8916-03E55069B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11" name="Picture 10">
            <a:extLst>
              <a:ext uri="{FF2B5EF4-FFF2-40B4-BE49-F238E27FC236}">
                <a16:creationId xmlns:a16="http://schemas.microsoft.com/office/drawing/2014/main" id="{06589A6F-ED16-4674-B411-C5E4DB7A6513}"/>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3" name="Picture 2" descr="Text, letter&#10;&#10;Description automatically generated">
            <a:extLst>
              <a:ext uri="{FF2B5EF4-FFF2-40B4-BE49-F238E27FC236}">
                <a16:creationId xmlns:a16="http://schemas.microsoft.com/office/drawing/2014/main" id="{D06C5147-5949-4979-A89D-03932FB3686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892" r="40409" b="45801"/>
          <a:stretch/>
        </p:blipFill>
        <p:spPr>
          <a:xfrm>
            <a:off x="0" y="1021278"/>
            <a:ext cx="5658592" cy="2695699"/>
          </a:xfrm>
          <a:prstGeom prst="rect">
            <a:avLst/>
          </a:prstGeom>
        </p:spPr>
      </p:pic>
    </p:spTree>
    <p:extLst>
      <p:ext uri="{BB962C8B-B14F-4D97-AF65-F5344CB8AC3E}">
        <p14:creationId xmlns:p14="http://schemas.microsoft.com/office/powerpoint/2010/main" val="206918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650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9" name="Picture 8">
            <a:extLst>
              <a:ext uri="{FF2B5EF4-FFF2-40B4-BE49-F238E27FC236}">
                <a16:creationId xmlns:a16="http://schemas.microsoft.com/office/drawing/2014/main" id="{0453A0B5-F17A-43BA-880F-5DFF214668C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4" name="Picture 3" descr="Shape&#10;&#10;Description automatically generated">
            <a:extLst>
              <a:ext uri="{FF2B5EF4-FFF2-40B4-BE49-F238E27FC236}">
                <a16:creationId xmlns:a16="http://schemas.microsoft.com/office/drawing/2014/main" id="{882882B7-5456-467E-9C47-294963C1EDA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4055137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53A0B5-F17A-43BA-880F-5DFF214668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A40D38C3-DEE0-46B1-8928-D2995FC1E3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5907" b="79740"/>
          <a:stretch/>
        </p:blipFill>
        <p:spPr>
          <a:xfrm>
            <a:off x="0" y="0"/>
            <a:ext cx="6086104" cy="1389413"/>
          </a:xfrm>
          <a:prstGeom prst="rect">
            <a:avLst/>
          </a:prstGeom>
        </p:spPr>
      </p:pic>
      <p:grpSp>
        <p:nvGrpSpPr>
          <p:cNvPr id="8" name="Group 7">
            <a:extLst>
              <a:ext uri="{FF2B5EF4-FFF2-40B4-BE49-F238E27FC236}">
                <a16:creationId xmlns:a16="http://schemas.microsoft.com/office/drawing/2014/main" id="{16FB0E7F-A22B-4DCC-A649-6C6183603A9B}"/>
              </a:ext>
            </a:extLst>
          </p:cNvPr>
          <p:cNvGrpSpPr/>
          <p:nvPr userDrawn="1"/>
        </p:nvGrpSpPr>
        <p:grpSpPr>
          <a:xfrm>
            <a:off x="298189" y="1389413"/>
            <a:ext cx="8917063" cy="4957948"/>
            <a:chOff x="298189" y="1389413"/>
            <a:chExt cx="8917063" cy="4957948"/>
          </a:xfrm>
        </p:grpSpPr>
        <p:pic>
          <p:nvPicPr>
            <p:cNvPr id="5" name="Picture 4" descr="A picture containing chart&#10;&#10;Description automatically generated">
              <a:extLst>
                <a:ext uri="{FF2B5EF4-FFF2-40B4-BE49-F238E27FC236}">
                  <a16:creationId xmlns:a16="http://schemas.microsoft.com/office/drawing/2014/main" id="{90D8A68F-55FB-49E0-8D04-82F8E13C94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972" t="22917" r="4156" b="5670"/>
            <a:stretch/>
          </p:blipFill>
          <p:spPr>
            <a:xfrm>
              <a:off x="298189" y="1389413"/>
              <a:ext cx="8704613" cy="4892633"/>
            </a:xfrm>
            <a:prstGeom prst="rect">
              <a:avLst/>
            </a:prstGeom>
          </p:spPr>
        </p:pic>
        <p:sp>
          <p:nvSpPr>
            <p:cNvPr id="6" name="Rectangle 5">
              <a:extLst>
                <a:ext uri="{FF2B5EF4-FFF2-40B4-BE49-F238E27FC236}">
                  <a16:creationId xmlns:a16="http://schemas.microsoft.com/office/drawing/2014/main" id="{4DE68B6B-F96D-4DC7-8EA4-9850E03CAD19}"/>
                </a:ext>
              </a:extLst>
            </p:cNvPr>
            <p:cNvSpPr/>
            <p:nvPr userDrawn="1"/>
          </p:nvSpPr>
          <p:spPr>
            <a:xfrm>
              <a:off x="8490857" y="5907974"/>
              <a:ext cx="724395" cy="43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Shape&#10;&#10;Description automatically generated">
            <a:extLst>
              <a:ext uri="{FF2B5EF4-FFF2-40B4-BE49-F238E27FC236}">
                <a16:creationId xmlns:a16="http://schemas.microsoft.com/office/drawing/2014/main" id="{F9B0B7EE-6506-4BB6-A21B-E6901074FB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2547388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E323B-6F23-401A-A8FB-71FFBC4D11A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080F0C36-FD01-40F1-887B-8E71E9C26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3631" b="86852"/>
          <a:stretch/>
        </p:blipFill>
        <p:spPr>
          <a:xfrm>
            <a:off x="-2303" y="78168"/>
            <a:ext cx="6623050" cy="823532"/>
          </a:xfrm>
          <a:prstGeom prst="rect">
            <a:avLst/>
          </a:prstGeom>
        </p:spPr>
      </p:pic>
      <p:pic>
        <p:nvPicPr>
          <p:cNvPr id="5" name="Picture 4" descr="Shape&#10;&#10;Description automatically generated">
            <a:extLst>
              <a:ext uri="{FF2B5EF4-FFF2-40B4-BE49-F238E27FC236}">
                <a16:creationId xmlns:a16="http://schemas.microsoft.com/office/drawing/2014/main" id="{94572404-1260-40DA-B105-3B262A0256E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spTree>
    <p:extLst>
      <p:ext uri="{BB962C8B-B14F-4D97-AF65-F5344CB8AC3E}">
        <p14:creationId xmlns:p14="http://schemas.microsoft.com/office/powerpoint/2010/main" val="213047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3AB3600D-F14B-4284-BDB4-D2636759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4" name="Picture 3" descr="Text, letter&#10;&#10;Description automatically generated">
            <a:extLst>
              <a:ext uri="{FF2B5EF4-FFF2-40B4-BE49-F238E27FC236}">
                <a16:creationId xmlns:a16="http://schemas.microsoft.com/office/drawing/2014/main" id="{60CD8297-4336-4E4D-9A6F-92DA783FFD7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7146" b="50833"/>
          <a:stretch/>
        </p:blipFill>
        <p:spPr>
          <a:xfrm>
            <a:off x="-2303" y="0"/>
            <a:ext cx="5018803" cy="3371850"/>
          </a:xfrm>
          <a:prstGeom prst="rect">
            <a:avLst/>
          </a:prstGeom>
        </p:spPr>
      </p:pic>
      <p:pic>
        <p:nvPicPr>
          <p:cNvPr id="6" name="Picture 5">
            <a:extLst>
              <a:ext uri="{FF2B5EF4-FFF2-40B4-BE49-F238E27FC236}">
                <a16:creationId xmlns:a16="http://schemas.microsoft.com/office/drawing/2014/main" id="{697E323B-6F23-401A-A8FB-71FFBC4D11A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550514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16EAFF2-F85B-4EE2-A2CD-D1B4B528B47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Text, letter&#10;&#10;Description automatically generated">
            <a:extLst>
              <a:ext uri="{FF2B5EF4-FFF2-40B4-BE49-F238E27FC236}">
                <a16:creationId xmlns:a16="http://schemas.microsoft.com/office/drawing/2014/main" id="{FF03380E-4A50-4CC8-AAE5-A0E063D018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7146" b="85951"/>
          <a:stretch/>
        </p:blipFill>
        <p:spPr>
          <a:xfrm>
            <a:off x="-2303" y="0"/>
            <a:ext cx="5018803" cy="963433"/>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312737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BB29FD0-BE5E-4D46-B5DB-12DCB69DFD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6" name="Picture 5" descr="Calendar&#10;&#10;Description automatically generated">
            <a:extLst>
              <a:ext uri="{FF2B5EF4-FFF2-40B4-BE49-F238E27FC236}">
                <a16:creationId xmlns:a16="http://schemas.microsoft.com/office/drawing/2014/main" id="{F824C854-DDF0-4136-A414-4D11C6F015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2155" b="85952"/>
          <a:stretch/>
        </p:blipFill>
        <p:spPr>
          <a:xfrm>
            <a:off x="0" y="0"/>
            <a:ext cx="5492750" cy="963433"/>
          </a:xfrm>
          <a:prstGeom prst="rect">
            <a:avLst/>
          </a:prstGeom>
        </p:spPr>
      </p:pic>
    </p:spTree>
    <p:extLst>
      <p:ext uri="{BB962C8B-B14F-4D97-AF65-F5344CB8AC3E}">
        <p14:creationId xmlns:p14="http://schemas.microsoft.com/office/powerpoint/2010/main" val="3464274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8A19159C-54EA-44B9-AFB8-018CB7B607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a:extLst>
              <a:ext uri="{FF2B5EF4-FFF2-40B4-BE49-F238E27FC236}">
                <a16:creationId xmlns:a16="http://schemas.microsoft.com/office/drawing/2014/main" id="{8B7C92AD-0D08-4857-9AE7-274582F2C64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002802" y="318410"/>
            <a:ext cx="618306" cy="645023"/>
          </a:xfrm>
          <a:prstGeom prst="rect">
            <a:avLst/>
          </a:prstGeom>
        </p:spPr>
      </p:pic>
      <p:pic>
        <p:nvPicPr>
          <p:cNvPr id="6" name="Picture 5" descr="Calendar&#10;&#10;Description automatically generated">
            <a:extLst>
              <a:ext uri="{FF2B5EF4-FFF2-40B4-BE49-F238E27FC236}">
                <a16:creationId xmlns:a16="http://schemas.microsoft.com/office/drawing/2014/main" id="{F824C854-DDF0-4136-A414-4D11C6F015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2155" b="85952"/>
          <a:stretch/>
        </p:blipFill>
        <p:spPr>
          <a:xfrm>
            <a:off x="0" y="0"/>
            <a:ext cx="5492750" cy="963433"/>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A5AA00F8-9141-45C0-B976-7AE3EA65E2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8714" b="87222"/>
          <a:stretch/>
        </p:blipFill>
        <p:spPr>
          <a:xfrm>
            <a:off x="0" y="0"/>
            <a:ext cx="6769100" cy="876300"/>
          </a:xfrm>
          <a:prstGeom prst="rect">
            <a:avLst/>
          </a:prstGeom>
        </p:spPr>
      </p:pic>
    </p:spTree>
    <p:extLst>
      <p:ext uri="{BB962C8B-B14F-4D97-AF65-F5344CB8AC3E}">
        <p14:creationId xmlns:p14="http://schemas.microsoft.com/office/powerpoint/2010/main" val="1217004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0" name="Picture 9">
            <a:extLst>
              <a:ext uri="{FF2B5EF4-FFF2-40B4-BE49-F238E27FC236}">
                <a16:creationId xmlns:a16="http://schemas.microsoft.com/office/drawing/2014/main" id="{C6C598A6-0379-41B7-B397-34735265201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9002802" y="318410"/>
            <a:ext cx="618306" cy="645023"/>
          </a:xfrm>
          <a:prstGeom prst="rect">
            <a:avLst/>
          </a:prstGeom>
        </p:spPr>
      </p:pic>
    </p:spTree>
    <p:extLst>
      <p:ext uri="{BB962C8B-B14F-4D97-AF65-F5344CB8AC3E}">
        <p14:creationId xmlns:p14="http://schemas.microsoft.com/office/powerpoint/2010/main" val="1310275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1AB2FD4-4213-4D4B-9B02-9FC0D33BC6CC}"/>
              </a:ext>
            </a:extLst>
          </p:cNvPr>
          <p:cNvGrpSpPr/>
          <p:nvPr userDrawn="1"/>
        </p:nvGrpSpPr>
        <p:grpSpPr>
          <a:xfrm>
            <a:off x="0" y="0"/>
            <a:ext cx="6863938" cy="5902036"/>
            <a:chOff x="0" y="0"/>
            <a:chExt cx="6863938" cy="5902036"/>
          </a:xfrm>
        </p:grpSpPr>
        <p:pic>
          <p:nvPicPr>
            <p:cNvPr id="5" name="Picture 4" descr="A picture containing text, businesscard&#10;&#10;Description automatically generated">
              <a:extLst>
                <a:ext uri="{FF2B5EF4-FFF2-40B4-BE49-F238E27FC236}">
                  <a16:creationId xmlns:a16="http://schemas.microsoft.com/office/drawing/2014/main" id="{CECA8CB6-20B5-4136-AE05-920213A379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778" b="16797"/>
            <a:stretch/>
          </p:blipFill>
          <p:spPr>
            <a:xfrm>
              <a:off x="0" y="0"/>
              <a:ext cx="6762997" cy="5706094"/>
            </a:xfrm>
            <a:prstGeom prst="rect">
              <a:avLst/>
            </a:prstGeom>
          </p:spPr>
        </p:pic>
        <p:sp>
          <p:nvSpPr>
            <p:cNvPr id="6" name="Rectangle 5">
              <a:extLst>
                <a:ext uri="{FF2B5EF4-FFF2-40B4-BE49-F238E27FC236}">
                  <a16:creationId xmlns:a16="http://schemas.microsoft.com/office/drawing/2014/main" id="{D9B9202D-D6F9-4468-A826-111AF5263C49}"/>
                </a:ext>
              </a:extLst>
            </p:cNvPr>
            <p:cNvSpPr/>
            <p:nvPr userDrawn="1"/>
          </p:nvSpPr>
          <p:spPr>
            <a:xfrm>
              <a:off x="6489865" y="5254831"/>
              <a:ext cx="374073" cy="647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Shape&#10;&#10;Description automatically generated">
            <a:extLst>
              <a:ext uri="{FF2B5EF4-FFF2-40B4-BE49-F238E27FC236}">
                <a16:creationId xmlns:a16="http://schemas.microsoft.com/office/drawing/2014/main" id="{41ACFD33-D3F8-42D1-8665-ACB3DA3C2BD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1184363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5" name="Picture 4" descr="Timeline&#10;&#10;Description automatically generated">
            <a:extLst>
              <a:ext uri="{FF2B5EF4-FFF2-40B4-BE49-F238E27FC236}">
                <a16:creationId xmlns:a16="http://schemas.microsoft.com/office/drawing/2014/main" id="{CC92AF2E-5612-4E48-988B-C389EC377C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039" b="79231"/>
          <a:stretch/>
        </p:blipFill>
        <p:spPr>
          <a:xfrm>
            <a:off x="0" y="0"/>
            <a:ext cx="4554187" cy="1424354"/>
          </a:xfrm>
          <a:prstGeom prst="rect">
            <a:avLst/>
          </a:prstGeom>
        </p:spPr>
      </p:pic>
      <p:pic>
        <p:nvPicPr>
          <p:cNvPr id="8" name="Picture 7">
            <a:extLst>
              <a:ext uri="{FF2B5EF4-FFF2-40B4-BE49-F238E27FC236}">
                <a16:creationId xmlns:a16="http://schemas.microsoft.com/office/drawing/2014/main" id="{31EB7E41-37DA-44F9-9F52-71666636F0D8}"/>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75520" y="200078"/>
            <a:ext cx="618307" cy="645023"/>
          </a:xfrm>
          <a:prstGeom prst="rect">
            <a:avLst/>
          </a:prstGeom>
        </p:spPr>
      </p:pic>
      <p:sp>
        <p:nvSpPr>
          <p:cNvPr id="7" name="Text Placeholder 2">
            <a:extLst>
              <a:ext uri="{FF2B5EF4-FFF2-40B4-BE49-F238E27FC236}">
                <a16:creationId xmlns:a16="http://schemas.microsoft.com/office/drawing/2014/main" id="{6650FF7F-06C1-4F29-BFFB-361FB4CA8CBA}"/>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89751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arrow&#10;&#10;Description automatically generated">
            <a:extLst>
              <a:ext uri="{FF2B5EF4-FFF2-40B4-BE49-F238E27FC236}">
                <a16:creationId xmlns:a16="http://schemas.microsoft.com/office/drawing/2014/main" id="{66CED0DF-0E81-47EC-8CC1-E929D3695A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218" b="22251"/>
          <a:stretch/>
        </p:blipFill>
        <p:spPr>
          <a:xfrm>
            <a:off x="0" y="0"/>
            <a:ext cx="6246421" cy="5332021"/>
          </a:xfrm>
          <a:prstGeom prst="rect">
            <a:avLst/>
          </a:prstGeom>
        </p:spPr>
      </p:pic>
      <p:pic>
        <p:nvPicPr>
          <p:cNvPr id="11" name="Picture 10" descr="Shape&#10;&#10;Description automatically generated">
            <a:extLst>
              <a:ext uri="{FF2B5EF4-FFF2-40B4-BE49-F238E27FC236}">
                <a16:creationId xmlns:a16="http://schemas.microsoft.com/office/drawing/2014/main" id="{9C7D74E0-CC0B-414A-9168-74063034165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3464713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78B51D21-284A-4CBE-881F-018BE17E20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38" b="33275"/>
          <a:stretch/>
        </p:blipFill>
        <p:spPr>
          <a:xfrm>
            <a:off x="0" y="1045028"/>
            <a:ext cx="9906000" cy="3683590"/>
          </a:xfrm>
          <a:prstGeom prst="rect">
            <a:avLst/>
          </a:prstGeom>
        </p:spPr>
      </p:pic>
      <p:pic>
        <p:nvPicPr>
          <p:cNvPr id="19" name="Picture 18" descr="Shape&#10;&#10;Description automatically generated">
            <a:extLst>
              <a:ext uri="{FF2B5EF4-FFF2-40B4-BE49-F238E27FC236}">
                <a16:creationId xmlns:a16="http://schemas.microsoft.com/office/drawing/2014/main" id="{0E2C2479-76E0-424A-9DCF-76F6BDC50C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C6E84FCC-F81B-4EA6-A0C0-3676D78CAE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0212" b="86556"/>
          <a:stretch/>
        </p:blipFill>
        <p:spPr>
          <a:xfrm>
            <a:off x="0" y="0"/>
            <a:ext cx="7576374" cy="922020"/>
          </a:xfrm>
          <a:prstGeom prst="rect">
            <a:avLst/>
          </a:prstGeom>
        </p:spPr>
      </p:pic>
      <p:pic>
        <p:nvPicPr>
          <p:cNvPr id="6" name="Picture 5">
            <a:extLst>
              <a:ext uri="{FF2B5EF4-FFF2-40B4-BE49-F238E27FC236}">
                <a16:creationId xmlns:a16="http://schemas.microsoft.com/office/drawing/2014/main" id="{A3249DF9-91C6-4C80-923E-0D675F85C5E4}"/>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10" name="Text Placeholder 9">
            <a:extLst>
              <a:ext uri="{FF2B5EF4-FFF2-40B4-BE49-F238E27FC236}">
                <a16:creationId xmlns:a16="http://schemas.microsoft.com/office/drawing/2014/main" id="{4B34CC1E-22C8-4B2B-83FD-9AA65B3959E0}"/>
              </a:ext>
            </a:extLst>
          </p:cNvPr>
          <p:cNvSpPr>
            <a:spLocks noGrp="1"/>
          </p:cNvSpPr>
          <p:nvPr>
            <p:ph type="body" sz="quarter" idx="11"/>
          </p:nvPr>
        </p:nvSpPr>
        <p:spPr>
          <a:xfrm>
            <a:off x="373063" y="1425576"/>
            <a:ext cx="4152900" cy="421112"/>
          </a:xfrm>
        </p:spPr>
        <p:txBody>
          <a:bodyPr>
            <a:normAutofit/>
          </a:bodyPr>
          <a:lstStyle>
            <a:lvl1pPr>
              <a:defRPr sz="1200">
                <a:solidFill>
                  <a:schemeClr val="tx2"/>
                </a:solidFill>
              </a:defRPr>
            </a:lvl1pPr>
          </a:lstStyle>
          <a:p>
            <a:pPr lvl="0"/>
            <a:r>
              <a:rPr lang="en-US"/>
              <a:t>Click to edit Master text styles</a:t>
            </a:r>
          </a:p>
        </p:txBody>
      </p:sp>
      <p:sp>
        <p:nvSpPr>
          <p:cNvPr id="15" name="Text Placeholder 9">
            <a:extLst>
              <a:ext uri="{FF2B5EF4-FFF2-40B4-BE49-F238E27FC236}">
                <a16:creationId xmlns:a16="http://schemas.microsoft.com/office/drawing/2014/main" id="{710F6ECB-0571-49E5-9660-2A936250989A}"/>
              </a:ext>
            </a:extLst>
          </p:cNvPr>
          <p:cNvSpPr>
            <a:spLocks noGrp="1"/>
          </p:cNvSpPr>
          <p:nvPr>
            <p:ph type="body" sz="quarter" idx="16"/>
          </p:nvPr>
        </p:nvSpPr>
        <p:spPr>
          <a:xfrm>
            <a:off x="373062" y="4128960"/>
            <a:ext cx="4152900" cy="1427290"/>
          </a:xfrm>
        </p:spPr>
        <p:txBody>
          <a:bodyPr>
            <a:normAutofit/>
          </a:bodyPr>
          <a:lstStyle>
            <a:lvl1pPr>
              <a:defRPr sz="1200">
                <a:solidFill>
                  <a:schemeClr val="tx2"/>
                </a:solidFill>
              </a:defRPr>
            </a:lvl1pPr>
          </a:lstStyle>
          <a:p>
            <a:pPr lvl="0"/>
            <a:r>
              <a:rPr lang="en-US"/>
              <a:t>Click to edit Master text styles</a:t>
            </a:r>
          </a:p>
        </p:txBody>
      </p:sp>
      <p:sp>
        <p:nvSpPr>
          <p:cNvPr id="16" name="Text Placeholder 9">
            <a:extLst>
              <a:ext uri="{FF2B5EF4-FFF2-40B4-BE49-F238E27FC236}">
                <a16:creationId xmlns:a16="http://schemas.microsoft.com/office/drawing/2014/main" id="{F75C2256-77B5-4236-85D0-B211E9457F40}"/>
              </a:ext>
            </a:extLst>
          </p:cNvPr>
          <p:cNvSpPr>
            <a:spLocks noGrp="1"/>
          </p:cNvSpPr>
          <p:nvPr>
            <p:ph type="body" sz="quarter" idx="17"/>
          </p:nvPr>
        </p:nvSpPr>
        <p:spPr>
          <a:xfrm>
            <a:off x="5211762" y="4780420"/>
            <a:ext cx="4152900" cy="775830"/>
          </a:xfrm>
        </p:spPr>
        <p:txBody>
          <a:bodyPr>
            <a:normAutofit/>
          </a:bodyPr>
          <a:lstStyle>
            <a:lvl1pPr>
              <a:defRPr sz="1200">
                <a:solidFill>
                  <a:schemeClr val="tx2"/>
                </a:solidFill>
              </a:defRPr>
            </a:lvl1pPr>
          </a:lstStyle>
          <a:p>
            <a:pPr lvl="0"/>
            <a:r>
              <a:rPr lang="en-US"/>
              <a:t>Click to edit Master text styles</a:t>
            </a:r>
          </a:p>
        </p:txBody>
      </p:sp>
      <p:sp>
        <p:nvSpPr>
          <p:cNvPr id="17" name="Text Placeholder 9">
            <a:extLst>
              <a:ext uri="{FF2B5EF4-FFF2-40B4-BE49-F238E27FC236}">
                <a16:creationId xmlns:a16="http://schemas.microsoft.com/office/drawing/2014/main" id="{077345F5-BB9F-474A-9922-3B9FEEDE0ADF}"/>
              </a:ext>
            </a:extLst>
          </p:cNvPr>
          <p:cNvSpPr>
            <a:spLocks noGrp="1"/>
          </p:cNvSpPr>
          <p:nvPr>
            <p:ph type="body" sz="quarter" idx="18"/>
          </p:nvPr>
        </p:nvSpPr>
        <p:spPr>
          <a:xfrm>
            <a:off x="5211762" y="3091547"/>
            <a:ext cx="4152900" cy="1218902"/>
          </a:xfrm>
        </p:spPr>
        <p:txBody>
          <a:bodyPr>
            <a:normAutofit/>
          </a:bodyPr>
          <a:lstStyle>
            <a:lvl1pPr>
              <a:defRPr sz="1200">
                <a:solidFill>
                  <a:schemeClr val="tx2"/>
                </a:solidFill>
              </a:defRPr>
            </a:lvl1pPr>
          </a:lstStyle>
          <a:p>
            <a:pPr lvl="0"/>
            <a:r>
              <a:rPr lang="en-US"/>
              <a:t>Click to edit Master text styles</a:t>
            </a:r>
          </a:p>
        </p:txBody>
      </p:sp>
      <p:sp>
        <p:nvSpPr>
          <p:cNvPr id="18" name="Text Placeholder 9">
            <a:extLst>
              <a:ext uri="{FF2B5EF4-FFF2-40B4-BE49-F238E27FC236}">
                <a16:creationId xmlns:a16="http://schemas.microsoft.com/office/drawing/2014/main" id="{16164CA9-EB25-4939-AEDB-19FE2B06EDB9}"/>
              </a:ext>
            </a:extLst>
          </p:cNvPr>
          <p:cNvSpPr>
            <a:spLocks noGrp="1"/>
          </p:cNvSpPr>
          <p:nvPr>
            <p:ph type="body" sz="quarter" idx="19"/>
          </p:nvPr>
        </p:nvSpPr>
        <p:spPr>
          <a:xfrm>
            <a:off x="5211762" y="1420198"/>
            <a:ext cx="4152900" cy="1218902"/>
          </a:xfrm>
        </p:spPr>
        <p:txBody>
          <a:bodyPr>
            <a:normAutofit/>
          </a:bodyPr>
          <a:lstStyle>
            <a:lvl1pPr>
              <a:defRPr sz="1200">
                <a:solidFill>
                  <a:schemeClr val="tx2"/>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1A85C363-8F51-493A-806B-E172FB8FAF0A}"/>
              </a:ext>
            </a:extLst>
          </p:cNvPr>
          <p:cNvSpPr/>
          <p:nvPr userDrawn="1"/>
        </p:nvSpPr>
        <p:spPr>
          <a:xfrm>
            <a:off x="178130" y="1966508"/>
            <a:ext cx="2327564" cy="16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Graphical user interface, text, application, email&#10;&#10;Description automatically generated">
            <a:extLst>
              <a:ext uri="{FF2B5EF4-FFF2-40B4-BE49-F238E27FC236}">
                <a16:creationId xmlns:a16="http://schemas.microsoft.com/office/drawing/2014/main" id="{4A6C4276-3BF1-4C32-8C14-ACBD98268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23" r="74705" b="52739"/>
          <a:stretch/>
        </p:blipFill>
        <p:spPr>
          <a:xfrm>
            <a:off x="0" y="2204077"/>
            <a:ext cx="2505694" cy="1426439"/>
          </a:xfrm>
          <a:prstGeom prst="rect">
            <a:avLst/>
          </a:prstGeom>
        </p:spPr>
      </p:pic>
      <p:sp>
        <p:nvSpPr>
          <p:cNvPr id="11" name="Text Placeholder 9">
            <a:extLst>
              <a:ext uri="{FF2B5EF4-FFF2-40B4-BE49-F238E27FC236}">
                <a16:creationId xmlns:a16="http://schemas.microsoft.com/office/drawing/2014/main" id="{B16B18D3-F5C1-4B28-A848-37EBE667D939}"/>
              </a:ext>
            </a:extLst>
          </p:cNvPr>
          <p:cNvSpPr>
            <a:spLocks noGrp="1"/>
          </p:cNvSpPr>
          <p:nvPr>
            <p:ph type="body" sz="quarter" idx="12"/>
          </p:nvPr>
        </p:nvSpPr>
        <p:spPr>
          <a:xfrm>
            <a:off x="1705696" y="2298356"/>
            <a:ext cx="2820267" cy="215886"/>
          </a:xfrm>
        </p:spPr>
        <p:txBody>
          <a:bodyPr anchor="ctr">
            <a:normAutofit/>
          </a:bodyPr>
          <a:lstStyle>
            <a:lvl1pPr>
              <a:defRPr sz="1050">
                <a:solidFill>
                  <a:schemeClr val="tx2"/>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F6CC5A79-F68F-410B-BCDF-39873F1512DA}"/>
              </a:ext>
            </a:extLst>
          </p:cNvPr>
          <p:cNvSpPr>
            <a:spLocks noGrp="1"/>
          </p:cNvSpPr>
          <p:nvPr>
            <p:ph type="body" sz="quarter" idx="13"/>
          </p:nvPr>
        </p:nvSpPr>
        <p:spPr>
          <a:xfrm>
            <a:off x="1705695" y="2635030"/>
            <a:ext cx="2820267" cy="215886"/>
          </a:xfrm>
        </p:spPr>
        <p:txBody>
          <a:bodyPr anchor="ctr">
            <a:normAutofit/>
          </a:bodyPr>
          <a:lstStyle>
            <a:lvl1pPr>
              <a:defRPr sz="105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7DB12D85-58B6-4140-919B-9F7FDDD55490}"/>
              </a:ext>
            </a:extLst>
          </p:cNvPr>
          <p:cNvSpPr>
            <a:spLocks noGrp="1"/>
          </p:cNvSpPr>
          <p:nvPr>
            <p:ph type="body" sz="quarter" idx="14"/>
          </p:nvPr>
        </p:nvSpPr>
        <p:spPr>
          <a:xfrm>
            <a:off x="2452255" y="2953989"/>
            <a:ext cx="2073707" cy="215886"/>
          </a:xfrm>
        </p:spPr>
        <p:txBody>
          <a:bodyPr anchor="ctr">
            <a:noAutofit/>
          </a:bodyPr>
          <a:lstStyle>
            <a:lvl1pPr>
              <a:defRPr sz="1050">
                <a:solidFill>
                  <a:schemeClr val="tx2"/>
                </a:solidFill>
              </a:defRPr>
            </a:lvl1pPr>
          </a:lstStyle>
          <a:p>
            <a:pPr lvl="0"/>
            <a:r>
              <a:rPr lang="en-US"/>
              <a:t>Click to edit Master text styles</a:t>
            </a:r>
          </a:p>
        </p:txBody>
      </p:sp>
      <p:sp>
        <p:nvSpPr>
          <p:cNvPr id="14" name="Text Placeholder 9">
            <a:extLst>
              <a:ext uri="{FF2B5EF4-FFF2-40B4-BE49-F238E27FC236}">
                <a16:creationId xmlns:a16="http://schemas.microsoft.com/office/drawing/2014/main" id="{6F2D7469-E2C2-4750-8E4B-A9F713E58C64}"/>
              </a:ext>
            </a:extLst>
          </p:cNvPr>
          <p:cNvSpPr>
            <a:spLocks noGrp="1"/>
          </p:cNvSpPr>
          <p:nvPr>
            <p:ph type="body" sz="quarter" idx="15"/>
          </p:nvPr>
        </p:nvSpPr>
        <p:spPr>
          <a:xfrm>
            <a:off x="2452255" y="3295511"/>
            <a:ext cx="2073707" cy="215886"/>
          </a:xfrm>
        </p:spPr>
        <p:txBody>
          <a:bodyPr anchor="ctr">
            <a:noAutofit/>
          </a:bodyPr>
          <a:lstStyle>
            <a:lvl1pPr>
              <a:defRPr sz="105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0625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307B52CB-04F2-4595-BA5E-6AF456348E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324" b="10770"/>
          <a:stretch/>
        </p:blipFill>
        <p:spPr>
          <a:xfrm>
            <a:off x="0" y="1050966"/>
            <a:ext cx="9906000" cy="5287589"/>
          </a:xfrm>
          <a:prstGeom prst="rect">
            <a:avLst/>
          </a:prstGeom>
        </p:spPr>
      </p:pic>
      <p:pic>
        <p:nvPicPr>
          <p:cNvPr id="10" name="Picture 9" descr="Shape&#10;&#10;Description automatically generated">
            <a:extLst>
              <a:ext uri="{FF2B5EF4-FFF2-40B4-BE49-F238E27FC236}">
                <a16:creationId xmlns:a16="http://schemas.microsoft.com/office/drawing/2014/main" id="{5376003E-1520-4E45-B268-F192066A938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709B74A-4A8D-47D4-8608-98A54EAAED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86058"/>
          <a:stretch/>
        </p:blipFill>
        <p:spPr>
          <a:xfrm>
            <a:off x="0" y="0"/>
            <a:ext cx="9495692" cy="956141"/>
          </a:xfrm>
          <a:prstGeom prst="rect">
            <a:avLst/>
          </a:prstGeom>
        </p:spPr>
      </p:pic>
      <p:pic>
        <p:nvPicPr>
          <p:cNvPr id="6" name="Picture 5">
            <a:extLst>
              <a:ext uri="{FF2B5EF4-FFF2-40B4-BE49-F238E27FC236}">
                <a16:creationId xmlns:a16="http://schemas.microsoft.com/office/drawing/2014/main" id="{169A2736-CB96-43C8-B03D-84C6B9831F8D}"/>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13" name="Text Placeholder 7">
            <a:extLst>
              <a:ext uri="{FF2B5EF4-FFF2-40B4-BE49-F238E27FC236}">
                <a16:creationId xmlns:a16="http://schemas.microsoft.com/office/drawing/2014/main" id="{30AC61DC-22B8-430F-BB21-7E97E8504B58}"/>
              </a:ext>
            </a:extLst>
          </p:cNvPr>
          <p:cNvSpPr>
            <a:spLocks noGrp="1"/>
          </p:cNvSpPr>
          <p:nvPr>
            <p:ph type="body" sz="quarter" idx="11"/>
          </p:nvPr>
        </p:nvSpPr>
        <p:spPr>
          <a:xfrm>
            <a:off x="355601" y="2520673"/>
            <a:ext cx="4491892" cy="1790702"/>
          </a:xfrm>
        </p:spPr>
        <p:txBody>
          <a:bodyPr>
            <a:normAutofit/>
          </a:bodyPr>
          <a:lstStyle>
            <a:lvl1pPr>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5C83454A-18B2-4144-9182-1D5EA0285F3A}"/>
              </a:ext>
            </a:extLst>
          </p:cNvPr>
          <p:cNvSpPr>
            <a:spLocks noGrp="1"/>
          </p:cNvSpPr>
          <p:nvPr>
            <p:ph type="body" sz="quarter" idx="12"/>
          </p:nvPr>
        </p:nvSpPr>
        <p:spPr>
          <a:xfrm>
            <a:off x="5058509" y="2520884"/>
            <a:ext cx="4491892" cy="1790702"/>
          </a:xfrm>
        </p:spPr>
        <p:txBody>
          <a:bodyPr>
            <a:normAutofit/>
          </a:bodyPr>
          <a:lstStyle>
            <a:lvl1pPr>
              <a:defRPr sz="1200">
                <a:solidFill>
                  <a:schemeClr val="tx2"/>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D7B5E8D4-8101-4A9A-975A-827A9673327F}"/>
              </a:ext>
            </a:extLst>
          </p:cNvPr>
          <p:cNvSpPr>
            <a:spLocks noGrp="1"/>
          </p:cNvSpPr>
          <p:nvPr>
            <p:ph type="body" sz="quarter" idx="13"/>
          </p:nvPr>
        </p:nvSpPr>
        <p:spPr>
          <a:xfrm>
            <a:off x="355601" y="4724060"/>
            <a:ext cx="4491892" cy="1614495"/>
          </a:xfrm>
        </p:spPr>
        <p:txBody>
          <a:bodyPr>
            <a:normAutofit/>
          </a:bodyPr>
          <a:lstStyle>
            <a:lvl1pPr>
              <a:defRPr sz="1200">
                <a:solidFill>
                  <a:schemeClr val="tx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B8BB03A8-F7BA-4324-BD7D-11E2416CD1EA}"/>
              </a:ext>
            </a:extLst>
          </p:cNvPr>
          <p:cNvSpPr>
            <a:spLocks noGrp="1"/>
          </p:cNvSpPr>
          <p:nvPr>
            <p:ph type="body" sz="quarter" idx="14"/>
          </p:nvPr>
        </p:nvSpPr>
        <p:spPr>
          <a:xfrm>
            <a:off x="5058509" y="4724271"/>
            <a:ext cx="4491892" cy="1614495"/>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373191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BD4BDC7C-6A1C-4DAB-B2F5-875135481B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466" r="27903" b="28008"/>
          <a:stretch/>
        </p:blipFill>
        <p:spPr>
          <a:xfrm>
            <a:off x="0" y="3038870"/>
            <a:ext cx="6846125" cy="2710657"/>
          </a:xfrm>
          <a:prstGeom prst="rect">
            <a:avLst/>
          </a:prstGeom>
        </p:spPr>
      </p:pic>
      <p:pic>
        <p:nvPicPr>
          <p:cNvPr id="5" name="Picture 4" descr="Text&#10;&#10;Description automatically generated">
            <a:extLst>
              <a:ext uri="{FF2B5EF4-FFF2-40B4-BE49-F238E27FC236}">
                <a16:creationId xmlns:a16="http://schemas.microsoft.com/office/drawing/2014/main" id="{611BC90D-AB9C-404C-9E14-ABB015339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903" b="78335"/>
          <a:stretch/>
        </p:blipFill>
        <p:spPr>
          <a:xfrm>
            <a:off x="0" y="1"/>
            <a:ext cx="6846125" cy="1485776"/>
          </a:xfrm>
          <a:prstGeom prst="rect">
            <a:avLst/>
          </a:prstGeom>
        </p:spPr>
      </p:pic>
      <p:pic>
        <p:nvPicPr>
          <p:cNvPr id="16" name="Picture 15" descr="Shape&#10;&#10;Description automatically generated">
            <a:extLst>
              <a:ext uri="{FF2B5EF4-FFF2-40B4-BE49-F238E27FC236}">
                <a16:creationId xmlns:a16="http://schemas.microsoft.com/office/drawing/2014/main" id="{7B41913B-521C-4A8B-85B0-BE8DFE30C3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6" name="Picture 5">
            <a:extLst>
              <a:ext uri="{FF2B5EF4-FFF2-40B4-BE49-F238E27FC236}">
                <a16:creationId xmlns:a16="http://schemas.microsoft.com/office/drawing/2014/main" id="{169A2736-CB96-43C8-B03D-84C6B9831F8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1" y="311118"/>
            <a:ext cx="618307" cy="645023"/>
          </a:xfrm>
          <a:prstGeom prst="rect">
            <a:avLst/>
          </a:prstGeom>
        </p:spPr>
      </p:pic>
      <p:sp>
        <p:nvSpPr>
          <p:cNvPr id="8" name="Text Placeholder 7">
            <a:extLst>
              <a:ext uri="{FF2B5EF4-FFF2-40B4-BE49-F238E27FC236}">
                <a16:creationId xmlns:a16="http://schemas.microsoft.com/office/drawing/2014/main" id="{E3BBF11B-063E-4195-AE1E-ED8E0C963077}"/>
              </a:ext>
            </a:extLst>
          </p:cNvPr>
          <p:cNvSpPr>
            <a:spLocks noGrp="1"/>
          </p:cNvSpPr>
          <p:nvPr>
            <p:ph type="body" sz="quarter" idx="11"/>
          </p:nvPr>
        </p:nvSpPr>
        <p:spPr>
          <a:xfrm>
            <a:off x="355600" y="1397000"/>
            <a:ext cx="9242425" cy="1600200"/>
          </a:xfrm>
        </p:spPr>
        <p:txBody>
          <a:bodyPr>
            <a:normAutofit/>
          </a:bodyPr>
          <a:lstStyle>
            <a:lvl1pPr>
              <a:defRPr sz="1200">
                <a:solidFill>
                  <a:schemeClr val="tx2"/>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A8B95B64-192D-4889-8C2B-20B233CA6FDA}"/>
              </a:ext>
            </a:extLst>
          </p:cNvPr>
          <p:cNvSpPr>
            <a:spLocks noGrp="1"/>
          </p:cNvSpPr>
          <p:nvPr>
            <p:ph type="body" sz="quarter" idx="12"/>
          </p:nvPr>
        </p:nvSpPr>
        <p:spPr>
          <a:xfrm>
            <a:off x="355601" y="3369864"/>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AF747875-2368-462B-B905-00F522E2364D}"/>
              </a:ext>
            </a:extLst>
          </p:cNvPr>
          <p:cNvSpPr>
            <a:spLocks noGrp="1"/>
          </p:cNvSpPr>
          <p:nvPr>
            <p:ph type="body" sz="quarter" idx="13"/>
          </p:nvPr>
        </p:nvSpPr>
        <p:spPr>
          <a:xfrm>
            <a:off x="355600" y="4135871"/>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17CDD1A6-7366-4472-B139-238CFACDF655}"/>
              </a:ext>
            </a:extLst>
          </p:cNvPr>
          <p:cNvSpPr>
            <a:spLocks noGrp="1"/>
          </p:cNvSpPr>
          <p:nvPr>
            <p:ph type="body" sz="quarter" idx="14"/>
          </p:nvPr>
        </p:nvSpPr>
        <p:spPr>
          <a:xfrm>
            <a:off x="355600" y="4886920"/>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AF53430D-50A4-40CF-8845-7D778106F1EA}"/>
              </a:ext>
            </a:extLst>
          </p:cNvPr>
          <p:cNvSpPr>
            <a:spLocks noGrp="1"/>
          </p:cNvSpPr>
          <p:nvPr>
            <p:ph type="body" sz="quarter" idx="15"/>
          </p:nvPr>
        </p:nvSpPr>
        <p:spPr>
          <a:xfrm>
            <a:off x="355600" y="5637969"/>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397424F7-4811-488D-8840-ADB594A44E84}"/>
              </a:ext>
            </a:extLst>
          </p:cNvPr>
          <p:cNvSpPr>
            <a:spLocks noGrp="1"/>
          </p:cNvSpPr>
          <p:nvPr>
            <p:ph type="body" sz="quarter" idx="16"/>
          </p:nvPr>
        </p:nvSpPr>
        <p:spPr>
          <a:xfrm>
            <a:off x="4724401" y="3369864"/>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9A2EC2A7-01B0-43F6-9FF5-9A6A24BDAD67}"/>
              </a:ext>
            </a:extLst>
          </p:cNvPr>
          <p:cNvSpPr>
            <a:spLocks noGrp="1"/>
          </p:cNvSpPr>
          <p:nvPr>
            <p:ph type="body" sz="quarter" idx="17"/>
          </p:nvPr>
        </p:nvSpPr>
        <p:spPr>
          <a:xfrm>
            <a:off x="4724401" y="4135871"/>
            <a:ext cx="4013200" cy="455535"/>
          </a:xfrm>
        </p:spPr>
        <p:txBody>
          <a:bodyPr>
            <a:normAutofit/>
          </a:bodyPr>
          <a:lstStyle>
            <a:lvl1pPr>
              <a:defRPr sz="1200">
                <a:solidFill>
                  <a:schemeClr val="tx2"/>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2C1065A2-018E-49CE-97E4-290B1CB66395}"/>
              </a:ext>
            </a:extLst>
          </p:cNvPr>
          <p:cNvSpPr>
            <a:spLocks noGrp="1"/>
          </p:cNvSpPr>
          <p:nvPr>
            <p:ph type="body" sz="quarter" idx="18"/>
          </p:nvPr>
        </p:nvSpPr>
        <p:spPr>
          <a:xfrm>
            <a:off x="4724400" y="4886919"/>
            <a:ext cx="4013200" cy="455535"/>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583865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89AA663-2862-465F-BCA6-BC42E458B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pic>
        <p:nvPicPr>
          <p:cNvPr id="11" name="Picture 10">
            <a:extLst>
              <a:ext uri="{FF2B5EF4-FFF2-40B4-BE49-F238E27FC236}">
                <a16:creationId xmlns:a16="http://schemas.microsoft.com/office/drawing/2014/main" id="{BF210122-9A7B-4AC8-AAC9-72102B50E4AC}"/>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1" y="311118"/>
            <a:ext cx="618307" cy="645023"/>
          </a:xfrm>
          <a:prstGeom prst="rect">
            <a:avLst/>
          </a:prstGeom>
        </p:spPr>
      </p:pic>
    </p:spTree>
    <p:extLst>
      <p:ext uri="{BB962C8B-B14F-4D97-AF65-F5344CB8AC3E}">
        <p14:creationId xmlns:p14="http://schemas.microsoft.com/office/powerpoint/2010/main" val="2445360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9A3861E-6994-42D7-8ACA-370BF7D0FF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777" b="20087"/>
          <a:stretch/>
        </p:blipFill>
        <p:spPr>
          <a:xfrm>
            <a:off x="0" y="0"/>
            <a:ext cx="7048005" cy="5480462"/>
          </a:xfrm>
          <a:prstGeom prst="rect">
            <a:avLst/>
          </a:prstGeom>
        </p:spPr>
      </p:pic>
      <p:sp>
        <p:nvSpPr>
          <p:cNvPr id="6" name="Rectangle 5">
            <a:extLst>
              <a:ext uri="{FF2B5EF4-FFF2-40B4-BE49-F238E27FC236}">
                <a16:creationId xmlns:a16="http://schemas.microsoft.com/office/drawing/2014/main" id="{F94DF7C0-19EB-49B8-A447-A4E282881B12}"/>
              </a:ext>
            </a:extLst>
          </p:cNvPr>
          <p:cNvSpPr/>
          <p:nvPr userDrawn="1"/>
        </p:nvSpPr>
        <p:spPr>
          <a:xfrm>
            <a:off x="6578930" y="4892634"/>
            <a:ext cx="635330" cy="932213"/>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DA277974-BFCE-4240-A58D-BD25B341FF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spTree>
    <p:extLst>
      <p:ext uri="{BB962C8B-B14F-4D97-AF65-F5344CB8AC3E}">
        <p14:creationId xmlns:p14="http://schemas.microsoft.com/office/powerpoint/2010/main" val="3235653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365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FC5C094-986A-42ED-A94D-E08F5C4FA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3" y="0"/>
            <a:ext cx="9908304" cy="6858000"/>
          </a:xfrm>
          <a:prstGeom prst="rect">
            <a:avLst/>
          </a:prstGeom>
        </p:spPr>
      </p:pic>
      <p:pic>
        <p:nvPicPr>
          <p:cNvPr id="4" name="Picture 3" descr="Text, timeline&#10;&#10;Description automatically generated">
            <a:extLst>
              <a:ext uri="{FF2B5EF4-FFF2-40B4-BE49-F238E27FC236}">
                <a16:creationId xmlns:a16="http://schemas.microsoft.com/office/drawing/2014/main" id="{2D700502-4E33-440E-B3B3-FB5F2DEEBC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601" b="77863"/>
          <a:stretch/>
        </p:blipFill>
        <p:spPr>
          <a:xfrm>
            <a:off x="0" y="0"/>
            <a:ext cx="4595751" cy="1518138"/>
          </a:xfrm>
          <a:prstGeom prst="rect">
            <a:avLst/>
          </a:prstGeom>
        </p:spPr>
      </p:pic>
      <p:pic>
        <p:nvPicPr>
          <p:cNvPr id="7" name="Picture 6">
            <a:extLst>
              <a:ext uri="{FF2B5EF4-FFF2-40B4-BE49-F238E27FC236}">
                <a16:creationId xmlns:a16="http://schemas.microsoft.com/office/drawing/2014/main" id="{9F4905A1-B062-40AF-B72E-77C2946C2E4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275519" y="200078"/>
            <a:ext cx="618307" cy="645024"/>
          </a:xfrm>
          <a:prstGeom prst="rect">
            <a:avLst/>
          </a:prstGeom>
        </p:spPr>
      </p:pic>
      <p:sp>
        <p:nvSpPr>
          <p:cNvPr id="5" name="Text Placeholder 2">
            <a:extLst>
              <a:ext uri="{FF2B5EF4-FFF2-40B4-BE49-F238E27FC236}">
                <a16:creationId xmlns:a16="http://schemas.microsoft.com/office/drawing/2014/main" id="{A0A5520D-0340-4347-B345-386C5A456C64}"/>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41454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A5A14C7-3399-4BAC-9785-9ECA280F85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5" name="Picture 4" descr="Graphical user interface, text, email&#10;&#10;Description automatically generated">
            <a:extLst>
              <a:ext uri="{FF2B5EF4-FFF2-40B4-BE49-F238E27FC236}">
                <a16:creationId xmlns:a16="http://schemas.microsoft.com/office/drawing/2014/main" id="{A4DED3BF-5A48-47F3-B11E-BEFCB58F56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0252" b="31296"/>
          <a:stretch/>
        </p:blipFill>
        <p:spPr>
          <a:xfrm>
            <a:off x="0" y="0"/>
            <a:ext cx="6623050" cy="4711700"/>
          </a:xfrm>
          <a:prstGeom prst="rect">
            <a:avLst/>
          </a:prstGeom>
        </p:spPr>
      </p:pic>
      <p:pic>
        <p:nvPicPr>
          <p:cNvPr id="6" name="Picture 5">
            <a:extLst>
              <a:ext uri="{FF2B5EF4-FFF2-40B4-BE49-F238E27FC236}">
                <a16:creationId xmlns:a16="http://schemas.microsoft.com/office/drawing/2014/main" id="{3F60C81C-15C4-48AC-957F-B9DC416A201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0" y="311118"/>
            <a:ext cx="618307" cy="645024"/>
          </a:xfrm>
          <a:prstGeom prst="rect">
            <a:avLst/>
          </a:prstGeom>
        </p:spPr>
      </p:pic>
    </p:spTree>
    <p:extLst>
      <p:ext uri="{BB962C8B-B14F-4D97-AF65-F5344CB8AC3E}">
        <p14:creationId xmlns:p14="http://schemas.microsoft.com/office/powerpoint/2010/main" val="3983783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524668B-3944-42E7-AE5D-B3709CBFC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27" b="23031"/>
          <a:stretch/>
        </p:blipFill>
        <p:spPr>
          <a:xfrm>
            <a:off x="0" y="1037491"/>
            <a:ext cx="9906000" cy="4424347"/>
          </a:xfrm>
          <a:prstGeom prst="rect">
            <a:avLst/>
          </a:prstGeom>
        </p:spPr>
      </p:pic>
      <p:pic>
        <p:nvPicPr>
          <p:cNvPr id="13" name="Picture 12" descr="Shape&#10;&#10;Description automatically generated">
            <a:extLst>
              <a:ext uri="{FF2B5EF4-FFF2-40B4-BE49-F238E27FC236}">
                <a16:creationId xmlns:a16="http://schemas.microsoft.com/office/drawing/2014/main" id="{53B50647-9F3E-45A4-8DF9-6FDD3C1334D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1FFCE7A-8C33-4E63-891E-D30B117623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6" name="Picture 5">
            <a:extLst>
              <a:ext uri="{FF2B5EF4-FFF2-40B4-BE49-F238E27FC236}">
                <a16:creationId xmlns:a16="http://schemas.microsoft.com/office/drawing/2014/main" id="{1FB4D301-DDE1-44E0-B996-AD2C2D69B3A5}"/>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9" name="Text Placeholder 9">
            <a:extLst>
              <a:ext uri="{FF2B5EF4-FFF2-40B4-BE49-F238E27FC236}">
                <a16:creationId xmlns:a16="http://schemas.microsoft.com/office/drawing/2014/main" id="{D8A04B92-9900-4CB8-A3F3-9C6975183DCD}"/>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0" name="Text Placeholder 9">
            <a:extLst>
              <a:ext uri="{FF2B5EF4-FFF2-40B4-BE49-F238E27FC236}">
                <a16:creationId xmlns:a16="http://schemas.microsoft.com/office/drawing/2014/main" id="{1C3AAC74-A7D8-4971-90B3-CC57E19F0F13}"/>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1" name="Text Placeholder 9">
            <a:extLst>
              <a:ext uri="{FF2B5EF4-FFF2-40B4-BE49-F238E27FC236}">
                <a16:creationId xmlns:a16="http://schemas.microsoft.com/office/drawing/2014/main" id="{E4C91D7F-6B4F-4C51-BCFE-9D6340AE1583}"/>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2" name="Text Placeholder 9">
            <a:extLst>
              <a:ext uri="{FF2B5EF4-FFF2-40B4-BE49-F238E27FC236}">
                <a16:creationId xmlns:a16="http://schemas.microsoft.com/office/drawing/2014/main" id="{352DBB3C-8585-45C5-8760-855188E28047}"/>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321740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85D2E6C-CA2A-4ABF-8E46-D705AC23F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27" b="23983"/>
          <a:stretch/>
        </p:blipFill>
        <p:spPr>
          <a:xfrm>
            <a:off x="0" y="1037491"/>
            <a:ext cx="9906000" cy="4356211"/>
          </a:xfrm>
          <a:prstGeom prst="rect">
            <a:avLst/>
          </a:prstGeom>
        </p:spPr>
      </p:pic>
      <p:pic>
        <p:nvPicPr>
          <p:cNvPr id="12" name="Picture 11" descr="Shape&#10;&#10;Description automatically generated">
            <a:extLst>
              <a:ext uri="{FF2B5EF4-FFF2-40B4-BE49-F238E27FC236}">
                <a16:creationId xmlns:a16="http://schemas.microsoft.com/office/drawing/2014/main" id="{E97162A2-3F93-49BB-AE70-E1EDE25E48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B026F72D-3D17-42B9-8F33-24DDD0F60F1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5" name="Picture 4">
            <a:extLst>
              <a:ext uri="{FF2B5EF4-FFF2-40B4-BE49-F238E27FC236}">
                <a16:creationId xmlns:a16="http://schemas.microsoft.com/office/drawing/2014/main" id="{93F36C0C-FD7D-4BF8-903A-880F8AB40C78}"/>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3" name="Text Placeholder 9">
            <a:extLst>
              <a:ext uri="{FF2B5EF4-FFF2-40B4-BE49-F238E27FC236}">
                <a16:creationId xmlns:a16="http://schemas.microsoft.com/office/drawing/2014/main" id="{41507EC3-94EC-4D65-8F15-75752CE12540}"/>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4" name="Text Placeholder 9">
            <a:extLst>
              <a:ext uri="{FF2B5EF4-FFF2-40B4-BE49-F238E27FC236}">
                <a16:creationId xmlns:a16="http://schemas.microsoft.com/office/drawing/2014/main" id="{9F398674-3BED-42E5-99A3-4992D3998719}"/>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5" name="Text Placeholder 9">
            <a:extLst>
              <a:ext uri="{FF2B5EF4-FFF2-40B4-BE49-F238E27FC236}">
                <a16:creationId xmlns:a16="http://schemas.microsoft.com/office/drawing/2014/main" id="{12818DE6-350D-498D-AB3C-C7A4FCAD4EE8}"/>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6" name="Text Placeholder 9">
            <a:extLst>
              <a:ext uri="{FF2B5EF4-FFF2-40B4-BE49-F238E27FC236}">
                <a16:creationId xmlns:a16="http://schemas.microsoft.com/office/drawing/2014/main" id="{1C9EF410-B8B7-4D17-A49D-77232FF83179}"/>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417657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9CED4C27-6849-41BD-ADAA-45921B3FC1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72" r="5109" b="236"/>
          <a:stretch/>
        </p:blipFill>
        <p:spPr>
          <a:xfrm>
            <a:off x="-2304" y="0"/>
            <a:ext cx="9908304" cy="6858000"/>
          </a:xfrm>
          <a:prstGeom prst="rect">
            <a:avLst/>
          </a:prstGeom>
        </p:spPr>
      </p:pic>
      <p:pic>
        <p:nvPicPr>
          <p:cNvPr id="8" name="Picture 7" descr="Timeline&#10;&#10;Description automatically generated">
            <a:extLst>
              <a:ext uri="{FF2B5EF4-FFF2-40B4-BE49-F238E27FC236}">
                <a16:creationId xmlns:a16="http://schemas.microsoft.com/office/drawing/2014/main" id="{72B6552E-2BEB-42A3-AC16-10D44F252F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227" b="79145"/>
          <a:stretch/>
        </p:blipFill>
        <p:spPr>
          <a:xfrm>
            <a:off x="0" y="0"/>
            <a:ext cx="4631377" cy="1430215"/>
          </a:xfrm>
          <a:prstGeom prst="rect">
            <a:avLst/>
          </a:prstGeom>
        </p:spPr>
      </p:pic>
      <p:pic>
        <p:nvPicPr>
          <p:cNvPr id="10" name="Picture 9" descr="Icon&#10;&#10;Description automatically generated">
            <a:extLst>
              <a:ext uri="{FF2B5EF4-FFF2-40B4-BE49-F238E27FC236}">
                <a16:creationId xmlns:a16="http://schemas.microsoft.com/office/drawing/2014/main" id="{3EC86E23-CD1C-4344-9969-83313433A904}"/>
              </a:ext>
            </a:extLst>
          </p:cNvPr>
          <p:cNvPicPr>
            <a:picLocks noChangeAspect="1"/>
          </p:cNvPicPr>
          <p:nvPr userDrawn="1"/>
        </p:nvPicPr>
        <p:blipFill>
          <a:blip r:embed="rId4"/>
          <a:stretch>
            <a:fillRect/>
          </a:stretch>
        </p:blipFill>
        <p:spPr>
          <a:xfrm>
            <a:off x="281384" y="200079"/>
            <a:ext cx="618304" cy="618304"/>
          </a:xfrm>
          <a:prstGeom prst="rect">
            <a:avLst/>
          </a:prstGeom>
        </p:spPr>
      </p:pic>
      <p:sp>
        <p:nvSpPr>
          <p:cNvPr id="3" name="Text Placeholder 2">
            <a:extLst>
              <a:ext uri="{FF2B5EF4-FFF2-40B4-BE49-F238E27FC236}">
                <a16:creationId xmlns:a16="http://schemas.microsoft.com/office/drawing/2014/main" id="{0D4D246D-83D2-4E3D-B0FB-9666EB989197}"/>
              </a:ext>
            </a:extLst>
          </p:cNvPr>
          <p:cNvSpPr>
            <a:spLocks noGrp="1"/>
          </p:cNvSpPr>
          <p:nvPr>
            <p:ph type="body" sz="quarter" idx="10"/>
          </p:nvPr>
        </p:nvSpPr>
        <p:spPr>
          <a:xfrm>
            <a:off x="4804311" y="249238"/>
            <a:ext cx="4532313" cy="985837"/>
          </a:xfrm>
        </p:spPr>
        <p:txBody>
          <a:bodyPr>
            <a:normAutofit/>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572441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4A59A92-EE34-4EB2-859D-C0352B3311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32" b="22326"/>
          <a:stretch/>
        </p:blipFill>
        <p:spPr>
          <a:xfrm>
            <a:off x="0" y="1092530"/>
            <a:ext cx="9906000" cy="4417318"/>
          </a:xfrm>
          <a:prstGeom prst="rect">
            <a:avLst/>
          </a:prstGeom>
        </p:spPr>
      </p:pic>
      <p:pic>
        <p:nvPicPr>
          <p:cNvPr id="12" name="Picture 11" descr="Shape&#10;&#10;Description automatically generated">
            <a:extLst>
              <a:ext uri="{FF2B5EF4-FFF2-40B4-BE49-F238E27FC236}">
                <a16:creationId xmlns:a16="http://schemas.microsoft.com/office/drawing/2014/main" id="{70E11978-846A-4019-9B1D-C9EFCF31353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17C31E5B-B8AE-4F16-857F-4E583AADF95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062" b="84872"/>
          <a:stretch/>
        </p:blipFill>
        <p:spPr>
          <a:xfrm>
            <a:off x="0" y="0"/>
            <a:ext cx="7115908" cy="1037492"/>
          </a:xfrm>
          <a:prstGeom prst="rect">
            <a:avLst/>
          </a:prstGeom>
        </p:spPr>
      </p:pic>
      <p:pic>
        <p:nvPicPr>
          <p:cNvPr id="5" name="Picture 4">
            <a:extLst>
              <a:ext uri="{FF2B5EF4-FFF2-40B4-BE49-F238E27FC236}">
                <a16:creationId xmlns:a16="http://schemas.microsoft.com/office/drawing/2014/main" id="{B8C35B83-D6F6-43E1-9DDA-9D00208A904B}"/>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3" name="Text Placeholder 9">
            <a:extLst>
              <a:ext uri="{FF2B5EF4-FFF2-40B4-BE49-F238E27FC236}">
                <a16:creationId xmlns:a16="http://schemas.microsoft.com/office/drawing/2014/main" id="{13FB4D14-46AB-41A0-8E42-6BFC03FDAC30}"/>
              </a:ext>
            </a:extLst>
          </p:cNvPr>
          <p:cNvSpPr>
            <a:spLocks noGrp="1"/>
          </p:cNvSpPr>
          <p:nvPr>
            <p:ph type="body" sz="quarter" idx="11"/>
          </p:nvPr>
        </p:nvSpPr>
        <p:spPr>
          <a:xfrm>
            <a:off x="1205345" y="2570842"/>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4" name="Text Placeholder 9">
            <a:extLst>
              <a:ext uri="{FF2B5EF4-FFF2-40B4-BE49-F238E27FC236}">
                <a16:creationId xmlns:a16="http://schemas.microsoft.com/office/drawing/2014/main" id="{05106CE2-C462-429B-929D-DDAF10F96D0E}"/>
              </a:ext>
            </a:extLst>
          </p:cNvPr>
          <p:cNvSpPr>
            <a:spLocks noGrp="1"/>
          </p:cNvSpPr>
          <p:nvPr>
            <p:ph type="body" sz="quarter" idx="12"/>
          </p:nvPr>
        </p:nvSpPr>
        <p:spPr>
          <a:xfrm>
            <a:off x="1205345" y="3491759"/>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5" name="Text Placeholder 9">
            <a:extLst>
              <a:ext uri="{FF2B5EF4-FFF2-40B4-BE49-F238E27FC236}">
                <a16:creationId xmlns:a16="http://schemas.microsoft.com/office/drawing/2014/main" id="{40598B53-B259-477F-AAB4-DE31297B8E6E}"/>
              </a:ext>
            </a:extLst>
          </p:cNvPr>
          <p:cNvSpPr>
            <a:spLocks noGrp="1"/>
          </p:cNvSpPr>
          <p:nvPr>
            <p:ph type="body" sz="quarter" idx="13"/>
          </p:nvPr>
        </p:nvSpPr>
        <p:spPr>
          <a:xfrm>
            <a:off x="1205345" y="4412826"/>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
        <p:nvSpPr>
          <p:cNvPr id="16" name="Text Placeholder 9">
            <a:extLst>
              <a:ext uri="{FF2B5EF4-FFF2-40B4-BE49-F238E27FC236}">
                <a16:creationId xmlns:a16="http://schemas.microsoft.com/office/drawing/2014/main" id="{0AA84EE7-B420-4180-8406-D3AC584496BE}"/>
              </a:ext>
            </a:extLst>
          </p:cNvPr>
          <p:cNvSpPr>
            <a:spLocks noGrp="1"/>
          </p:cNvSpPr>
          <p:nvPr>
            <p:ph type="body" sz="quarter" idx="14"/>
          </p:nvPr>
        </p:nvSpPr>
        <p:spPr>
          <a:xfrm>
            <a:off x="1205344" y="5365195"/>
            <a:ext cx="8392901" cy="661531"/>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962348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2CAA75AA-66E9-4EF4-BCC3-304A82390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8" name="Picture 7">
            <a:extLst>
              <a:ext uri="{FF2B5EF4-FFF2-40B4-BE49-F238E27FC236}">
                <a16:creationId xmlns:a16="http://schemas.microsoft.com/office/drawing/2014/main" id="{68301574-48EA-41AD-AE33-BB02D49193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8076" b="52037"/>
          <a:stretch/>
        </p:blipFill>
        <p:spPr>
          <a:xfrm>
            <a:off x="0" y="0"/>
            <a:ext cx="5880100" cy="3289300"/>
          </a:xfrm>
          <a:prstGeom prst="rect">
            <a:avLst/>
          </a:prstGeom>
        </p:spPr>
      </p:pic>
      <p:pic>
        <p:nvPicPr>
          <p:cNvPr id="4" name="Picture 3">
            <a:extLst>
              <a:ext uri="{FF2B5EF4-FFF2-40B4-BE49-F238E27FC236}">
                <a16:creationId xmlns:a16="http://schemas.microsoft.com/office/drawing/2014/main" id="{DDC78897-DB2B-42A7-913E-BE2B2A23ACA0}"/>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979940" y="311118"/>
            <a:ext cx="618307" cy="645024"/>
          </a:xfrm>
          <a:prstGeom prst="rect">
            <a:avLst/>
          </a:prstGeom>
        </p:spPr>
      </p:pic>
    </p:spTree>
    <p:extLst>
      <p:ext uri="{BB962C8B-B14F-4D97-AF65-F5344CB8AC3E}">
        <p14:creationId xmlns:p14="http://schemas.microsoft.com/office/powerpoint/2010/main" val="1864377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4442471D-F458-4B25-95E9-6C9E7EF0F3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01" b="18437"/>
          <a:stretch/>
        </p:blipFill>
        <p:spPr>
          <a:xfrm>
            <a:off x="0" y="1131606"/>
            <a:ext cx="9906000" cy="4654787"/>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2487837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F482D3EE-CB1F-41BA-B41D-3C62D25B0C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01" b="19544"/>
          <a:stretch/>
        </p:blipFill>
        <p:spPr>
          <a:xfrm>
            <a:off x="0" y="1131606"/>
            <a:ext cx="9906000" cy="457558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2902520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A6BABE69-6D44-4EBE-A2DF-9FB43BEF5C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815" b="18563"/>
          <a:stretch/>
        </p:blipFill>
        <p:spPr>
          <a:xfrm>
            <a:off x="0" y="1016000"/>
            <a:ext cx="9906000" cy="476637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6F7DC334-44A7-454A-83A1-1E9D756E5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089" b="85185"/>
          <a:stretch/>
        </p:blipFill>
        <p:spPr>
          <a:xfrm>
            <a:off x="0" y="0"/>
            <a:ext cx="7113319" cy="1016000"/>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sp>
        <p:nvSpPr>
          <p:cNvPr id="9" name="Text Placeholder 9">
            <a:extLst>
              <a:ext uri="{FF2B5EF4-FFF2-40B4-BE49-F238E27FC236}">
                <a16:creationId xmlns:a16="http://schemas.microsoft.com/office/drawing/2014/main" id="{20A8397F-FC33-4DC3-94A9-A62D4D4D79F8}"/>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26" name="Text Placeholder 9">
            <a:extLst>
              <a:ext uri="{FF2B5EF4-FFF2-40B4-BE49-F238E27FC236}">
                <a16:creationId xmlns:a16="http://schemas.microsoft.com/office/drawing/2014/main" id="{6465A078-F0F2-46B1-936A-6882D1043AC1}"/>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7" name="Text Placeholder 9">
            <a:extLst>
              <a:ext uri="{FF2B5EF4-FFF2-40B4-BE49-F238E27FC236}">
                <a16:creationId xmlns:a16="http://schemas.microsoft.com/office/drawing/2014/main" id="{539E3F0B-897F-4A09-9ECC-C4D23C9E7120}"/>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8" name="Text Placeholder 9">
            <a:extLst>
              <a:ext uri="{FF2B5EF4-FFF2-40B4-BE49-F238E27FC236}">
                <a16:creationId xmlns:a16="http://schemas.microsoft.com/office/drawing/2014/main" id="{FC32E710-41F7-4C45-9AB2-C3EC4F81CC3E}"/>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29" name="Text Placeholder 9">
            <a:extLst>
              <a:ext uri="{FF2B5EF4-FFF2-40B4-BE49-F238E27FC236}">
                <a16:creationId xmlns:a16="http://schemas.microsoft.com/office/drawing/2014/main" id="{C6922B36-2CAC-44CF-ACF0-D4B693BECE9D}"/>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3515159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9CBE7A8F-E5F7-4F26-87BE-1D075728B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9394"/>
          <a:stretch/>
        </p:blipFill>
        <p:spPr>
          <a:xfrm>
            <a:off x="0" y="1071748"/>
            <a:ext cx="9906000" cy="4648769"/>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3587496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EA01508D-7305-467D-82CC-EA825198F3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9232"/>
          <a:stretch/>
        </p:blipFill>
        <p:spPr>
          <a:xfrm>
            <a:off x="0" y="1071747"/>
            <a:ext cx="9906000" cy="4660307"/>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35715035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640E6E5D-632F-452F-BD25-6EA72DB194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7" b="18671"/>
          <a:stretch/>
        </p:blipFill>
        <p:spPr>
          <a:xfrm>
            <a:off x="-1" y="1071748"/>
            <a:ext cx="9905999" cy="4700473"/>
          </a:xfrm>
          <a:prstGeom prst="rect">
            <a:avLst/>
          </a:prstGeom>
        </p:spPr>
      </p:pic>
      <p:pic>
        <p:nvPicPr>
          <p:cNvPr id="25" name="Picture 24" descr="Shape&#10;&#10;Description automatically generated">
            <a:extLst>
              <a:ext uri="{FF2B5EF4-FFF2-40B4-BE49-F238E27FC236}">
                <a16:creationId xmlns:a16="http://schemas.microsoft.com/office/drawing/2014/main" id="{A74AD998-A07E-4BAD-8C33-B7276FEF31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23100" y="4819096"/>
            <a:ext cx="2882900" cy="2038904"/>
          </a:xfrm>
          <a:prstGeom prst="rect">
            <a:avLst/>
          </a:prstGeom>
        </p:spPr>
      </p:pic>
      <p:pic>
        <p:nvPicPr>
          <p:cNvPr id="5" name="Picture 4" descr="Table&#10;&#10;Description automatically generated">
            <a:extLst>
              <a:ext uri="{FF2B5EF4-FFF2-40B4-BE49-F238E27FC236}">
                <a16:creationId xmlns:a16="http://schemas.microsoft.com/office/drawing/2014/main" id="{37CF59AB-708B-44F4-A2AA-E98FE313CE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1456" b="85185"/>
          <a:stretch/>
        </p:blipFill>
        <p:spPr>
          <a:xfrm>
            <a:off x="0" y="0"/>
            <a:ext cx="6508750" cy="1016000"/>
          </a:xfrm>
          <a:prstGeom prst="rect">
            <a:avLst/>
          </a:prstGeom>
        </p:spPr>
      </p:pic>
      <p:pic>
        <p:nvPicPr>
          <p:cNvPr id="24" name="Picture 23">
            <a:extLst>
              <a:ext uri="{FF2B5EF4-FFF2-40B4-BE49-F238E27FC236}">
                <a16:creationId xmlns:a16="http://schemas.microsoft.com/office/drawing/2014/main" id="{CB0CC425-79DD-4CFA-9F5B-E70DE7325481}"/>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8979940" y="311118"/>
            <a:ext cx="618307" cy="645024"/>
          </a:xfrm>
          <a:prstGeom prst="rect">
            <a:avLst/>
          </a:prstGeom>
        </p:spPr>
      </p:pic>
      <p:sp>
        <p:nvSpPr>
          <p:cNvPr id="14" name="Text Placeholder 9">
            <a:extLst>
              <a:ext uri="{FF2B5EF4-FFF2-40B4-BE49-F238E27FC236}">
                <a16:creationId xmlns:a16="http://schemas.microsoft.com/office/drawing/2014/main" id="{9C887493-C5AF-4014-93FD-FBB5915FF8F1}"/>
              </a:ext>
            </a:extLst>
          </p:cNvPr>
          <p:cNvSpPr>
            <a:spLocks noGrp="1"/>
          </p:cNvSpPr>
          <p:nvPr>
            <p:ph type="body" sz="quarter" idx="11"/>
          </p:nvPr>
        </p:nvSpPr>
        <p:spPr>
          <a:xfrm>
            <a:off x="338447" y="2186118"/>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5" name="Text Placeholder 9">
            <a:extLst>
              <a:ext uri="{FF2B5EF4-FFF2-40B4-BE49-F238E27FC236}">
                <a16:creationId xmlns:a16="http://schemas.microsoft.com/office/drawing/2014/main" id="{0E833BBB-E4FB-4D03-871A-4DA61987ABBE}"/>
              </a:ext>
            </a:extLst>
          </p:cNvPr>
          <p:cNvSpPr>
            <a:spLocks noGrp="1"/>
          </p:cNvSpPr>
          <p:nvPr>
            <p:ph type="body" sz="quarter" idx="12"/>
          </p:nvPr>
        </p:nvSpPr>
        <p:spPr>
          <a:xfrm>
            <a:off x="338447" y="305167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6" name="Text Placeholder 9">
            <a:extLst>
              <a:ext uri="{FF2B5EF4-FFF2-40B4-BE49-F238E27FC236}">
                <a16:creationId xmlns:a16="http://schemas.microsoft.com/office/drawing/2014/main" id="{60571D4A-1DE0-44C4-957D-AEFA6660F967}"/>
              </a:ext>
            </a:extLst>
          </p:cNvPr>
          <p:cNvSpPr>
            <a:spLocks noGrp="1"/>
          </p:cNvSpPr>
          <p:nvPr>
            <p:ph type="body" sz="quarter" idx="13"/>
          </p:nvPr>
        </p:nvSpPr>
        <p:spPr>
          <a:xfrm>
            <a:off x="338447" y="3953542"/>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7" name="Text Placeholder 9">
            <a:extLst>
              <a:ext uri="{FF2B5EF4-FFF2-40B4-BE49-F238E27FC236}">
                <a16:creationId xmlns:a16="http://schemas.microsoft.com/office/drawing/2014/main" id="{598003DC-3923-49A0-8C02-7F77E4124036}"/>
              </a:ext>
            </a:extLst>
          </p:cNvPr>
          <p:cNvSpPr>
            <a:spLocks noGrp="1"/>
          </p:cNvSpPr>
          <p:nvPr>
            <p:ph type="body" sz="quarter" idx="14"/>
          </p:nvPr>
        </p:nvSpPr>
        <p:spPr>
          <a:xfrm>
            <a:off x="338446" y="4820236"/>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
        <p:nvSpPr>
          <p:cNvPr id="18" name="Text Placeholder 9">
            <a:extLst>
              <a:ext uri="{FF2B5EF4-FFF2-40B4-BE49-F238E27FC236}">
                <a16:creationId xmlns:a16="http://schemas.microsoft.com/office/drawing/2014/main" id="{88A2321A-C549-41E4-8AD9-982C3D94CFAC}"/>
              </a:ext>
            </a:extLst>
          </p:cNvPr>
          <p:cNvSpPr>
            <a:spLocks noGrp="1"/>
          </p:cNvSpPr>
          <p:nvPr>
            <p:ph type="body" sz="quarter" idx="15"/>
          </p:nvPr>
        </p:nvSpPr>
        <p:spPr>
          <a:xfrm>
            <a:off x="338445" y="5693133"/>
            <a:ext cx="9259799" cy="537448"/>
          </a:xfrm>
        </p:spPr>
        <p:txBody>
          <a:bodyPr>
            <a:normAutofit/>
          </a:bodyPr>
          <a:lstStyle>
            <a:lvl1pPr>
              <a:defRPr sz="12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33942362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pic>
        <p:nvPicPr>
          <p:cNvPr id="10" name="Picture 9" descr="Shape, arrow&#10;&#10;Description automatically generated">
            <a:extLst>
              <a:ext uri="{FF2B5EF4-FFF2-40B4-BE49-F238E27FC236}">
                <a16:creationId xmlns:a16="http://schemas.microsoft.com/office/drawing/2014/main" id="{EA27F06C-EC3F-4298-AA72-0AFE7374B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069" y="0"/>
            <a:ext cx="9699607" cy="6858000"/>
          </a:xfrm>
          <a:prstGeom prst="rect">
            <a:avLst/>
          </a:prstGeom>
        </p:spPr>
      </p:pic>
      <p:pic>
        <p:nvPicPr>
          <p:cNvPr id="12" name="Picture 11">
            <a:extLst>
              <a:ext uri="{FF2B5EF4-FFF2-40B4-BE49-F238E27FC236}">
                <a16:creationId xmlns:a16="http://schemas.microsoft.com/office/drawing/2014/main" id="{08182D1F-0F2B-4249-B457-EF2DB880E91F}"/>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8979940" y="311118"/>
            <a:ext cx="618307" cy="6450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079FD94-AB98-4610-AF8E-CC35957BFF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9691" b="86496"/>
          <a:stretch/>
        </p:blipFill>
        <p:spPr>
          <a:xfrm>
            <a:off x="0" y="0"/>
            <a:ext cx="3827585" cy="926123"/>
          </a:xfrm>
          <a:prstGeom prst="rect">
            <a:avLst/>
          </a:prstGeom>
        </p:spPr>
      </p:pic>
      <p:sp>
        <p:nvSpPr>
          <p:cNvPr id="7" name="Content Placeholder 2">
            <a:extLst>
              <a:ext uri="{FF2B5EF4-FFF2-40B4-BE49-F238E27FC236}">
                <a16:creationId xmlns:a16="http://schemas.microsoft.com/office/drawing/2014/main" id="{3660FE59-B754-4E8F-A67D-6F98B8AA2AE1}"/>
              </a:ext>
            </a:extLst>
          </p:cNvPr>
          <p:cNvSpPr>
            <a:spLocks noGrp="1"/>
          </p:cNvSpPr>
          <p:nvPr>
            <p:ph sz="half" idx="1"/>
          </p:nvPr>
        </p:nvSpPr>
        <p:spPr>
          <a:xfrm>
            <a:off x="297840" y="1133110"/>
            <a:ext cx="4554414" cy="5033228"/>
          </a:xfrm>
          <a:prstGeom prst="rect">
            <a:avLst/>
          </a:prstGeom>
        </p:spPr>
        <p:txBody>
          <a:bodyPr/>
          <a:lstStyle>
            <a:lvl1pPr>
              <a:defRPr sz="1200">
                <a:solidFill>
                  <a:schemeClr val="tx2"/>
                </a:solidFill>
              </a:defRPr>
            </a:lvl1pPr>
          </a:lstStyle>
          <a:p>
            <a:pPr lvl="0"/>
            <a:r>
              <a:rPr lang="en-US"/>
              <a:t>Click to edit Master text styles</a:t>
            </a:r>
          </a:p>
        </p:txBody>
      </p:sp>
      <p:sp>
        <p:nvSpPr>
          <p:cNvPr id="8" name="Content Placeholder 3">
            <a:extLst>
              <a:ext uri="{FF2B5EF4-FFF2-40B4-BE49-F238E27FC236}">
                <a16:creationId xmlns:a16="http://schemas.microsoft.com/office/drawing/2014/main" id="{C54151E7-EECF-4D23-BC73-6C1269D7D58C}"/>
              </a:ext>
            </a:extLst>
          </p:cNvPr>
          <p:cNvSpPr>
            <a:spLocks noGrp="1"/>
          </p:cNvSpPr>
          <p:nvPr>
            <p:ph sz="half" idx="2"/>
          </p:nvPr>
        </p:nvSpPr>
        <p:spPr>
          <a:xfrm>
            <a:off x="5142893" y="1133110"/>
            <a:ext cx="4554415" cy="5033228"/>
          </a:xfrm>
          <a:prstGeom prst="rect">
            <a:avLst/>
          </a:prstGeom>
        </p:spPr>
        <p:txBody>
          <a:bodyPr>
            <a:normAutofit/>
          </a:bodyPr>
          <a:lstStyle>
            <a:lvl1pPr>
              <a:defRPr sz="1200">
                <a:solidFill>
                  <a:schemeClr val="tx2"/>
                </a:solidFill>
              </a:defRPr>
            </a:lvl1pPr>
            <a:lvl2pPr marL="628643" indent="-171450">
              <a:buFont typeface="Arial" panose="020B0604020202020204" pitchFamily="34" charset="0"/>
              <a:buChar char="•"/>
              <a:defRPr sz="1100">
                <a:solidFill>
                  <a:schemeClr val="tx2"/>
                </a:solidFill>
              </a:defRPr>
            </a:lvl2pPr>
          </a:lstStyle>
          <a:p>
            <a:pPr lvl="0"/>
            <a:r>
              <a:rPr lang="en-US"/>
              <a:t>Click to edit Master text styles</a:t>
            </a:r>
          </a:p>
          <a:p>
            <a:pPr lvl="1"/>
            <a:endParaRPr lang="en-GB"/>
          </a:p>
        </p:txBody>
      </p:sp>
    </p:spTree>
    <p:extLst>
      <p:ext uri="{BB962C8B-B14F-4D97-AF65-F5344CB8AC3E}">
        <p14:creationId xmlns:p14="http://schemas.microsoft.com/office/powerpoint/2010/main" val="26662002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FF3E3474-150D-4697-B805-F09B927D5B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842" y="-296334"/>
            <a:ext cx="10115842" cy="7154334"/>
          </a:xfrm>
          <a:prstGeom prst="rect">
            <a:avLst/>
          </a:prstGeom>
        </p:spPr>
      </p:pic>
      <p:pic>
        <p:nvPicPr>
          <p:cNvPr id="5" name="Picture 4" descr="Shape, arrow&#10;&#10;Description automatically generated with medium confidence">
            <a:extLst>
              <a:ext uri="{FF2B5EF4-FFF2-40B4-BE49-F238E27FC236}">
                <a16:creationId xmlns:a16="http://schemas.microsoft.com/office/drawing/2014/main" id="{71102206-F978-4709-B6F0-FFC5740F56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732" b="84848"/>
          <a:stretch/>
        </p:blipFill>
        <p:spPr>
          <a:xfrm>
            <a:off x="0" y="0"/>
            <a:ext cx="3443844" cy="1039091"/>
          </a:xfrm>
          <a:prstGeom prst="rect">
            <a:avLst/>
          </a:prstGeom>
        </p:spPr>
      </p:pic>
      <p:sp>
        <p:nvSpPr>
          <p:cNvPr id="7" name="Content Placeholder 2">
            <a:extLst>
              <a:ext uri="{FF2B5EF4-FFF2-40B4-BE49-F238E27FC236}">
                <a16:creationId xmlns:a16="http://schemas.microsoft.com/office/drawing/2014/main" id="{085A6EBD-A0BB-4F54-A707-D47C2BD8B2E6}"/>
              </a:ext>
            </a:extLst>
          </p:cNvPr>
          <p:cNvSpPr>
            <a:spLocks noGrp="1"/>
          </p:cNvSpPr>
          <p:nvPr>
            <p:ph sz="half" idx="1"/>
          </p:nvPr>
        </p:nvSpPr>
        <p:spPr>
          <a:xfrm>
            <a:off x="297839" y="1133110"/>
            <a:ext cx="6007957" cy="5033228"/>
          </a:xfrm>
          <a:prstGeom prst="rect">
            <a:avLst/>
          </a:prstGeom>
        </p:spPr>
        <p:txBody>
          <a:bodyPr/>
          <a:lstStyle>
            <a:lvl1pPr>
              <a:defRPr sz="12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8345876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endParaRPr lang="en-US"/>
          </a:p>
        </p:txBody>
      </p:sp>
      <p:sp>
        <p:nvSpPr>
          <p:cNvPr id="6" name="Slide Number Placeholder 5"/>
          <p:cNvSpPr>
            <a:spLocks noGrp="1"/>
          </p:cNvSpPr>
          <p:nvPr>
            <p:ph type="sldNum" sz="quarter" idx="4"/>
          </p:nvPr>
        </p:nvSpPr>
        <p:spPr>
          <a:xfrm>
            <a:off x="7576374" y="6338766"/>
            <a:ext cx="2228850" cy="365125"/>
          </a:xfrm>
          <a:prstGeom prst="rect">
            <a:avLst/>
          </a:prstGeom>
        </p:spPr>
        <p:txBody>
          <a:bodyPr vert="horz" lIns="91440" tIns="45720" rIns="91440" bIns="45720" rtlCol="0" anchor="ctr"/>
          <a:lstStyle>
            <a:lvl1pPr algn="r">
              <a:defRPr sz="1050">
                <a:solidFill>
                  <a:schemeClr val="bg1"/>
                </a:solidFill>
              </a:defRPr>
            </a:lvl1pPr>
          </a:lstStyle>
          <a:p>
            <a:fld id="{51DC8FF8-701B-447A-8407-7A7F8EEA2F5A}" type="slidenum">
              <a:rPr lang="en-GB" smtClean="0"/>
              <a:pPr/>
              <a:t>‹#›</a:t>
            </a:fld>
            <a:endParaRPr lang="en-GB"/>
          </a:p>
        </p:txBody>
      </p:sp>
    </p:spTree>
    <p:extLst>
      <p:ext uri="{BB962C8B-B14F-4D97-AF65-F5344CB8AC3E}">
        <p14:creationId xmlns:p14="http://schemas.microsoft.com/office/powerpoint/2010/main" val="4114196524"/>
      </p:ext>
    </p:extLst>
  </p:cSld>
  <p:clrMap bg1="lt1" tx1="dk1" bg2="lt2" tx2="dk2" accent1="accent1" accent2="accent2" accent3="accent3" accent4="accent4" accent5="accent5" accent6="accent6" hlink="hlink" folHlink="folHlink"/>
  <p:sldLayoutIdLst>
    <p:sldLayoutId id="2147483661" r:id="rId1"/>
    <p:sldLayoutId id="2147483794" r:id="rId2"/>
    <p:sldLayoutId id="2147483670" r:id="rId3"/>
    <p:sldLayoutId id="2147483669" r:id="rId4"/>
    <p:sldLayoutId id="2147483744" r:id="rId5"/>
    <p:sldLayoutId id="2147483787" r:id="rId6"/>
    <p:sldLayoutId id="2147483789" r:id="rId7"/>
    <p:sldLayoutId id="2147483667" r:id="rId8"/>
    <p:sldLayoutId id="2147483671" r:id="rId9"/>
    <p:sldLayoutId id="2147483673" r:id="rId10"/>
    <p:sldLayoutId id="2147483672" r:id="rId11"/>
    <p:sldLayoutId id="2147483674" r:id="rId12"/>
    <p:sldLayoutId id="2147483675" r:id="rId13"/>
    <p:sldLayoutId id="2147483676" r:id="rId14"/>
    <p:sldLayoutId id="2147483768" r:id="rId15"/>
    <p:sldLayoutId id="2147483769" r:id="rId16"/>
    <p:sldLayoutId id="2147483770" r:id="rId17"/>
    <p:sldLayoutId id="2147483751" r:id="rId18"/>
    <p:sldLayoutId id="2147483771" r:id="rId19"/>
    <p:sldLayoutId id="2147483772" r:id="rId20"/>
    <p:sldLayoutId id="2147483773" r:id="rId21"/>
    <p:sldLayoutId id="2147483758" r:id="rId22"/>
    <p:sldLayoutId id="2147483759" r:id="rId23"/>
    <p:sldLayoutId id="2147483776" r:id="rId24"/>
    <p:sldLayoutId id="2147483774" r:id="rId25"/>
    <p:sldLayoutId id="2147483775" r:id="rId26"/>
    <p:sldLayoutId id="2147483679" r:id="rId27"/>
    <p:sldLayoutId id="2147483788" r:id="rId28"/>
    <p:sldLayoutId id="2147483668" r:id="rId29"/>
    <p:sldLayoutId id="2147483745" r:id="rId30"/>
    <p:sldLayoutId id="2147483683" r:id="rId31"/>
    <p:sldLayoutId id="2147483784" r:id="rId32"/>
    <p:sldLayoutId id="2147483785" r:id="rId33"/>
    <p:sldLayoutId id="2147483684" r:id="rId34"/>
    <p:sldLayoutId id="2147483685" r:id="rId35"/>
    <p:sldLayoutId id="2147483686" r:id="rId36"/>
    <p:sldLayoutId id="2147483687" r:id="rId37"/>
    <p:sldLayoutId id="2147483688" r:id="rId38"/>
    <p:sldLayoutId id="2147483689" r:id="rId39"/>
    <p:sldLayoutId id="2147483696" r:id="rId40"/>
    <p:sldLayoutId id="2147483790" r:id="rId41"/>
    <p:sldLayoutId id="2147483746" r:id="rId42"/>
    <p:sldLayoutId id="2147483699" r:id="rId43"/>
    <p:sldLayoutId id="2147483700" r:id="rId44"/>
    <p:sldLayoutId id="2147483701" r:id="rId45"/>
    <p:sldLayoutId id="2147483702" r:id="rId46"/>
    <p:sldLayoutId id="2147483703" r:id="rId47"/>
    <p:sldLayoutId id="2147483709" r:id="rId48"/>
    <p:sldLayoutId id="2147483693" r:id="rId49"/>
    <p:sldLayoutId id="2147483791" r:id="rId50"/>
    <p:sldLayoutId id="2147483695" r:id="rId51"/>
    <p:sldLayoutId id="2147483704" r:id="rId52"/>
    <p:sldLayoutId id="2147483705" r:id="rId53"/>
    <p:sldLayoutId id="2147483706" r:id="rId54"/>
    <p:sldLayoutId id="2147483707" r:id="rId55"/>
    <p:sldLayoutId id="2147483708" r:id="rId56"/>
    <p:sldLayoutId id="2147483710" r:id="rId57"/>
    <p:sldLayoutId id="2147483711" r:id="rId58"/>
    <p:sldLayoutId id="2147483747" r:id="rId59"/>
    <p:sldLayoutId id="2147483754" r:id="rId60"/>
    <p:sldLayoutId id="2147483755" r:id="rId61"/>
    <p:sldLayoutId id="2147483756" r:id="rId62"/>
    <p:sldLayoutId id="2147483715" r:id="rId63"/>
    <p:sldLayoutId id="2147483716" r:id="rId64"/>
    <p:sldLayoutId id="2147483718" r:id="rId65"/>
    <p:sldLayoutId id="2147483717" r:id="rId66"/>
    <p:sldLayoutId id="2147483792" r:id="rId67"/>
    <p:sldLayoutId id="2147483748" r:id="rId68"/>
    <p:sldLayoutId id="2147483781" r:id="rId69"/>
    <p:sldLayoutId id="2147483782" r:id="rId70"/>
    <p:sldLayoutId id="2147483783" r:id="rId71"/>
    <p:sldLayoutId id="2147483722" r:id="rId72"/>
    <p:sldLayoutId id="2147483723" r:id="rId73"/>
    <p:sldLayoutId id="2147483724" r:id="rId74"/>
    <p:sldLayoutId id="2147483725" r:id="rId75"/>
    <p:sldLayoutId id="2147483726" r:id="rId76"/>
    <p:sldLayoutId id="2147483727" r:id="rId77"/>
    <p:sldLayoutId id="2147483728" r:id="rId78"/>
    <p:sldLayoutId id="2147483749" r:id="rId79"/>
    <p:sldLayoutId id="2147483731" r:id="rId80"/>
    <p:sldLayoutId id="2147483742" r:id="rId81"/>
    <p:sldLayoutId id="2147483743" r:id="rId82"/>
    <p:sldLayoutId id="2147483732" r:id="rId83"/>
    <p:sldLayoutId id="2147483733" r:id="rId84"/>
    <p:sldLayoutId id="2147483793" r:id="rId85"/>
    <p:sldLayoutId id="2147483750" r:id="rId86"/>
    <p:sldLayoutId id="2147483736" r:id="rId87"/>
    <p:sldLayoutId id="2147483760" r:id="rId88"/>
    <p:sldLayoutId id="2147483761" r:id="rId89"/>
    <p:sldLayoutId id="2147483762" r:id="rId90"/>
    <p:sldLayoutId id="2147483738" r:id="rId91"/>
    <p:sldLayoutId id="2147483739" r:id="rId92"/>
    <p:sldLayoutId id="2147483777" r:id="rId93"/>
    <p:sldLayoutId id="2147483778" r:id="rId94"/>
    <p:sldLayoutId id="2147483763" r:id="rId95"/>
    <p:sldLayoutId id="2147483779" r:id="rId96"/>
    <p:sldLayoutId id="2147483780" r:id="rId97"/>
    <p:sldLayoutId id="2147483741" r:id="rId98"/>
    <p:sldLayoutId id="2147483786" r:id="rId9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image" Target="../media/image115.jpg"/><Relationship Id="rId1" Type="http://schemas.openxmlformats.org/officeDocument/2006/relationships/slideLayout" Target="../slideLayouts/slideLayout38.xml"/><Relationship Id="rId6" Type="http://schemas.openxmlformats.org/officeDocument/2006/relationships/image" Target="../media/image119.jpg"/><Relationship Id="rId5" Type="http://schemas.openxmlformats.org/officeDocument/2006/relationships/image" Target="../media/image118.JPG"/><Relationship Id="rId10" Type="http://schemas.openxmlformats.org/officeDocument/2006/relationships/image" Target="../media/image123.JPG"/><Relationship Id="rId4" Type="http://schemas.openxmlformats.org/officeDocument/2006/relationships/image" Target="../media/image117.jpg"/><Relationship Id="rId9" Type="http://schemas.openxmlformats.org/officeDocument/2006/relationships/image" Target="../media/image122.jpg"/></Relationships>
</file>

<file path=ppt/slides/_rels/slide11.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39.xml"/><Relationship Id="rId6" Type="http://schemas.openxmlformats.org/officeDocument/2006/relationships/image" Target="../media/image128.jp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jpg"/><Relationship Id="rId9" Type="http://schemas.openxmlformats.org/officeDocument/2006/relationships/image" Target="../media/image131.jpg"/></Relationships>
</file>

<file path=ppt/slides/_rels/slide12.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image" Target="../media/image133.jpg"/><Relationship Id="rId1" Type="http://schemas.openxmlformats.org/officeDocument/2006/relationships/slideLayout" Target="../slideLayouts/slideLayout39.xml"/><Relationship Id="rId6" Type="http://schemas.openxmlformats.org/officeDocument/2006/relationships/image" Target="../media/image137.jpg"/><Relationship Id="rId5" Type="http://schemas.openxmlformats.org/officeDocument/2006/relationships/image" Target="../media/image136.jpg"/><Relationship Id="rId10" Type="http://schemas.openxmlformats.org/officeDocument/2006/relationships/image" Target="../media/image141.jpg"/><Relationship Id="rId4" Type="http://schemas.openxmlformats.org/officeDocument/2006/relationships/image" Target="../media/image135.jpg"/><Relationship Id="rId9" Type="http://schemas.openxmlformats.org/officeDocument/2006/relationships/image" Target="../media/image1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hyperlink" Target="https://we.tl/t-6JOCbRps5r" TargetMode="Externa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hyperlink" Target="https://learn.englandfootball.com/" TargetMode="External"/><Relationship Id="rId2" Type="http://schemas.openxmlformats.org/officeDocument/2006/relationships/hyperlink" Target="https://www.youtube.com/c/thegrassrootsfootballhub" TargetMode="External"/><Relationship Id="rId1" Type="http://schemas.openxmlformats.org/officeDocument/2006/relationships/slideLayout" Target="../slideLayouts/slideLayout6.xml"/><Relationship Id="rId4" Type="http://schemas.openxmlformats.org/officeDocument/2006/relationships/hyperlink" Target="https://the-fa.com/clubstructuresguid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hyperlink" Target="https://we.tl/t-PB5KTSb7yt" TargetMode="Externa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hyperlink" Target="https://we.tl/t-s1QqrfWjlN" TargetMode="Externa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8" Type="http://schemas.openxmlformats.org/officeDocument/2006/relationships/hyperlink" Target="https://footballfoundation.org.uk/" TargetMode="External"/><Relationship Id="rId3" Type="http://schemas.openxmlformats.org/officeDocument/2006/relationships/hyperlink" Target="https://www.englandfootball.com/run/leagues-and-clubs/england-football-accreditation" TargetMode="External"/><Relationship Id="rId7" Type="http://schemas.openxmlformats.org/officeDocument/2006/relationships/hyperlink" Target="https://www.englandfootball.com/explore/county-football-associations" TargetMode="External"/><Relationship Id="rId2" Type="http://schemas.openxmlformats.org/officeDocument/2006/relationships/hyperlink" Target="https://www.englandfootball.com/run/leagues-and-clubs" TargetMode="External"/><Relationship Id="rId1" Type="http://schemas.openxmlformats.org/officeDocument/2006/relationships/slideLayout" Target="../slideLayouts/slideLayout99.xml"/><Relationship Id="rId6" Type="http://schemas.openxmlformats.org/officeDocument/2006/relationships/hyperlink" Target="https://the-fa.com/clubstructuresguide" TargetMode="External"/><Relationship Id="rId11" Type="http://schemas.openxmlformats.org/officeDocument/2006/relationships/hyperlink" Target="https://www.sportengland.org/how-we-can-help/our-funds" TargetMode="External"/><Relationship Id="rId5" Type="http://schemas.openxmlformats.org/officeDocument/2006/relationships/hyperlink" Target="https://learn.englandfootball.com/" TargetMode="External"/><Relationship Id="rId10" Type="http://schemas.openxmlformats.org/officeDocument/2006/relationships/hyperlink" Target="https://www.sportengland.org/" TargetMode="External"/><Relationship Id="rId4" Type="http://schemas.openxmlformats.org/officeDocument/2006/relationships/hyperlink" Target="https://www.youtube.com/c/thegrassrootsfootballhub" TargetMode="External"/><Relationship Id="rId9" Type="http://schemas.openxmlformats.org/officeDocument/2006/relationships/hyperlink" Target="https://footballfoundation.org.uk/local-pla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31423B8-B536-458F-8B38-40DF8B565305}"/>
              </a:ext>
            </a:extLst>
          </p:cNvPr>
          <p:cNvSpPr>
            <a:spLocks noGrp="1"/>
          </p:cNvSpPr>
          <p:nvPr>
            <p:ph type="subTitle" idx="1"/>
          </p:nvPr>
        </p:nvSpPr>
        <p:spPr/>
        <p:txBody>
          <a:bodyPr/>
          <a:lstStyle/>
          <a:p>
            <a:r>
              <a:rPr lang="en-GB" dirty="0"/>
              <a:t>2022 - 2023</a:t>
            </a:r>
          </a:p>
        </p:txBody>
      </p:sp>
      <p:sp>
        <p:nvSpPr>
          <p:cNvPr id="7" name="Text Placeholder 6">
            <a:extLst>
              <a:ext uri="{FF2B5EF4-FFF2-40B4-BE49-F238E27FC236}">
                <a16:creationId xmlns:a16="http://schemas.microsoft.com/office/drawing/2014/main" id="{FFE7C1D6-694C-44E9-A06D-B28A557CC6C9}"/>
              </a:ext>
            </a:extLst>
          </p:cNvPr>
          <p:cNvSpPr>
            <a:spLocks noGrp="1"/>
          </p:cNvSpPr>
          <p:nvPr>
            <p:ph type="body" sz="quarter" idx="11"/>
          </p:nvPr>
        </p:nvSpPr>
        <p:spPr/>
        <p:txBody>
          <a:bodyPr/>
          <a:lstStyle/>
          <a:p>
            <a:pPr marL="0" indent="0">
              <a:buNone/>
            </a:pPr>
            <a:r>
              <a:rPr lang="en-GB" dirty="0"/>
              <a:t>Hawkins Sports Juniors FC</a:t>
            </a:r>
          </a:p>
        </p:txBody>
      </p:sp>
      <p:sp>
        <p:nvSpPr>
          <p:cNvPr id="2" name="Picture Placeholder 1">
            <a:extLst>
              <a:ext uri="{FF2B5EF4-FFF2-40B4-BE49-F238E27FC236}">
                <a16:creationId xmlns:a16="http://schemas.microsoft.com/office/drawing/2014/main" id="{BCE1DBDC-7892-B727-C718-10FA01735499}"/>
              </a:ext>
            </a:extLst>
          </p:cNvPr>
          <p:cNvSpPr>
            <a:spLocks noGrp="1"/>
          </p:cNvSpPr>
          <p:nvPr>
            <p:ph type="pic" sz="quarter" idx="10"/>
          </p:nvPr>
        </p:nvSpPr>
        <p:spPr/>
      </p:sp>
    </p:spTree>
    <p:extLst>
      <p:ext uri="{BB962C8B-B14F-4D97-AF65-F5344CB8AC3E}">
        <p14:creationId xmlns:p14="http://schemas.microsoft.com/office/powerpoint/2010/main" val="359851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blue shirt and tie&#10;&#10;Description automatically generated with low confidence">
            <a:extLst>
              <a:ext uri="{FF2B5EF4-FFF2-40B4-BE49-F238E27FC236}">
                <a16:creationId xmlns:a16="http://schemas.microsoft.com/office/drawing/2014/main" id="{2061293F-8B26-E985-E215-E8046AA3835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21" r="2921"/>
          <a:stretch>
            <a:fillRect/>
          </a:stretch>
        </p:blipFill>
        <p:spPr/>
      </p:pic>
      <p:pic>
        <p:nvPicPr>
          <p:cNvPr id="11" name="Picture Placeholder 10" descr="A person with the eyes closed&#10;&#10;Description automatically generated with medium confidence">
            <a:extLst>
              <a:ext uri="{FF2B5EF4-FFF2-40B4-BE49-F238E27FC236}">
                <a16:creationId xmlns:a16="http://schemas.microsoft.com/office/drawing/2014/main" id="{7E0B0F26-8D40-ABBB-79D3-E290EEF6778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067" b="10067"/>
          <a:stretch>
            <a:fillRect/>
          </a:stretch>
        </p:blipFill>
        <p:spPr/>
      </p:pic>
      <p:pic>
        <p:nvPicPr>
          <p:cNvPr id="5" name="Picture Placeholder 4">
            <a:extLst>
              <a:ext uri="{FF2B5EF4-FFF2-40B4-BE49-F238E27FC236}">
                <a16:creationId xmlns:a16="http://schemas.microsoft.com/office/drawing/2014/main" id="{DD5BA8D4-4720-B46C-6D18-471971D6C42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4694" b="14694"/>
          <a:stretch/>
        </p:blipFill>
        <p:spPr/>
      </p:pic>
      <p:pic>
        <p:nvPicPr>
          <p:cNvPr id="7" name="Picture Placeholder 6">
            <a:extLst>
              <a:ext uri="{FF2B5EF4-FFF2-40B4-BE49-F238E27FC236}">
                <a16:creationId xmlns:a16="http://schemas.microsoft.com/office/drawing/2014/main" id="{3AAF58EB-5865-9D41-04E9-56C992D9CDCB}"/>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82" b="982"/>
          <a:stretch/>
        </p:blipFill>
        <p:spPr>
          <a:xfrm>
            <a:off x="3542056" y="2048256"/>
            <a:ext cx="944562" cy="1041463"/>
          </a:xfrm>
        </p:spPr>
      </p:pic>
      <p:pic>
        <p:nvPicPr>
          <p:cNvPr id="19" name="Picture Placeholder 18" descr="A person in a blue jacket&#10;&#10;Description automatically generated with medium confidence">
            <a:extLst>
              <a:ext uri="{FF2B5EF4-FFF2-40B4-BE49-F238E27FC236}">
                <a16:creationId xmlns:a16="http://schemas.microsoft.com/office/drawing/2014/main" id="{4376EDE8-B198-DBE9-29C5-6469C595D1A0}"/>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0215" b="10215"/>
          <a:stretch>
            <a:fillRect/>
          </a:stretch>
        </p:blipFill>
        <p:spPr/>
      </p:pic>
      <p:pic>
        <p:nvPicPr>
          <p:cNvPr id="9" name="Picture Placeholder 8">
            <a:extLst>
              <a:ext uri="{FF2B5EF4-FFF2-40B4-BE49-F238E27FC236}">
                <a16:creationId xmlns:a16="http://schemas.microsoft.com/office/drawing/2014/main" id="{2AEF2880-AD57-DB01-2372-0764B5726BF7}"/>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9412" b="9412"/>
          <a:stretch/>
        </p:blipFill>
        <p:spPr/>
      </p:pic>
      <p:pic>
        <p:nvPicPr>
          <p:cNvPr id="13" name="Picture Placeholder 12" descr="A person smiling for the camera&#10;&#10;Description automatically generated with medium confidence">
            <a:extLst>
              <a:ext uri="{FF2B5EF4-FFF2-40B4-BE49-F238E27FC236}">
                <a16:creationId xmlns:a16="http://schemas.microsoft.com/office/drawing/2014/main" id="{2BC249D3-0C8F-1031-D157-771A99BE3A35}"/>
              </a:ext>
            </a:extLst>
          </p:cNvPr>
          <p:cNvPicPr>
            <a:picLocks noGrp="1" noChangeAspect="1"/>
          </p:cNvPicPr>
          <p:nvPr>
            <p:ph type="pic" sz="quarter" idx="17"/>
          </p:nvPr>
        </p:nvPicPr>
        <p:blipFill>
          <a:blip r:embed="rId8">
            <a:extLst>
              <a:ext uri="{28A0092B-C50C-407E-A947-70E740481C1C}">
                <a14:useLocalDpi xmlns:a14="http://schemas.microsoft.com/office/drawing/2010/main" val="0"/>
              </a:ext>
            </a:extLst>
          </a:blip>
          <a:srcRect t="10463" b="10463"/>
          <a:stretch>
            <a:fillRect/>
          </a:stretch>
        </p:blipFill>
        <p:spPr/>
      </p:pic>
      <p:pic>
        <p:nvPicPr>
          <p:cNvPr id="17" name="Picture Placeholder 16" descr="A picture containing person, outdoor&#10;&#10;Description automatically generated">
            <a:extLst>
              <a:ext uri="{FF2B5EF4-FFF2-40B4-BE49-F238E27FC236}">
                <a16:creationId xmlns:a16="http://schemas.microsoft.com/office/drawing/2014/main" id="{7CDFB12A-CB74-6430-38A2-C9DBFB693928}"/>
              </a:ext>
            </a:extLst>
          </p:cNvPr>
          <p:cNvPicPr>
            <a:picLocks noGrp="1" noChangeAspect="1"/>
          </p:cNvPicPr>
          <p:nvPr>
            <p:ph type="pic" sz="quarter" idx="18"/>
          </p:nvPr>
        </p:nvPicPr>
        <p:blipFill>
          <a:blip r:embed="rId9">
            <a:extLst>
              <a:ext uri="{28A0092B-C50C-407E-A947-70E740481C1C}">
                <a14:useLocalDpi xmlns:a14="http://schemas.microsoft.com/office/drawing/2010/main" val="0"/>
              </a:ext>
            </a:extLst>
          </a:blip>
          <a:srcRect t="3750" b="3750"/>
          <a:stretch>
            <a:fillRect/>
          </a:stretch>
        </p:blipFill>
        <p:spPr/>
      </p:pic>
      <p:pic>
        <p:nvPicPr>
          <p:cNvPr id="15" name="Picture Placeholder 14">
            <a:extLst>
              <a:ext uri="{FF2B5EF4-FFF2-40B4-BE49-F238E27FC236}">
                <a16:creationId xmlns:a16="http://schemas.microsoft.com/office/drawing/2014/main" id="{AB19F8F5-D1DC-AC85-2048-39A5F1A19854}"/>
              </a:ext>
            </a:extLst>
          </p:cNvPr>
          <p:cNvPicPr>
            <a:picLocks noGrp="1" noChangeAspect="1"/>
          </p:cNvPicPr>
          <p:nvPr>
            <p:ph type="pic" sz="quarter" idx="19"/>
          </p:nvPr>
        </p:nvPicPr>
        <p:blipFill>
          <a:blip r:embed="rId10">
            <a:extLst>
              <a:ext uri="{28A0092B-C50C-407E-A947-70E740481C1C}">
                <a14:useLocalDpi xmlns:a14="http://schemas.microsoft.com/office/drawing/2010/main" val="0"/>
              </a:ext>
            </a:extLst>
          </a:blip>
          <a:srcRect t="9452" b="9452"/>
          <a:stretch/>
        </p:blipFill>
        <p:spPr/>
      </p:pic>
      <p:sp>
        <p:nvSpPr>
          <p:cNvPr id="37" name="Text Placeholder 36">
            <a:extLst>
              <a:ext uri="{FF2B5EF4-FFF2-40B4-BE49-F238E27FC236}">
                <a16:creationId xmlns:a16="http://schemas.microsoft.com/office/drawing/2014/main" id="{669F2B9E-279E-4D18-875F-5B1B25892F97}"/>
              </a:ext>
            </a:extLst>
          </p:cNvPr>
          <p:cNvSpPr>
            <a:spLocks noGrp="1"/>
          </p:cNvSpPr>
          <p:nvPr>
            <p:ph type="body" sz="quarter" idx="20"/>
          </p:nvPr>
        </p:nvSpPr>
        <p:spPr/>
        <p:txBody>
          <a:bodyPr>
            <a:normAutofit fontScale="92500" lnSpcReduction="10000"/>
          </a:bodyPr>
          <a:lstStyle/>
          <a:p>
            <a:r>
              <a:rPr lang="en-GB" dirty="0"/>
              <a:t>Vice Chairman</a:t>
            </a:r>
          </a:p>
        </p:txBody>
      </p:sp>
      <p:sp>
        <p:nvSpPr>
          <p:cNvPr id="38" name="Text Placeholder 37">
            <a:extLst>
              <a:ext uri="{FF2B5EF4-FFF2-40B4-BE49-F238E27FC236}">
                <a16:creationId xmlns:a16="http://schemas.microsoft.com/office/drawing/2014/main" id="{795E4B68-62FF-495D-96BA-170D388B9CD4}"/>
              </a:ext>
            </a:extLst>
          </p:cNvPr>
          <p:cNvSpPr>
            <a:spLocks noGrp="1"/>
          </p:cNvSpPr>
          <p:nvPr>
            <p:ph type="body" sz="quarter" idx="21"/>
          </p:nvPr>
        </p:nvSpPr>
        <p:spPr/>
        <p:txBody>
          <a:bodyPr>
            <a:normAutofit fontScale="70000" lnSpcReduction="20000"/>
          </a:bodyPr>
          <a:lstStyle/>
          <a:p>
            <a:r>
              <a:rPr lang="en-GB" dirty="0"/>
              <a:t>Honorary President</a:t>
            </a:r>
          </a:p>
        </p:txBody>
      </p:sp>
      <p:sp>
        <p:nvSpPr>
          <p:cNvPr id="39" name="Text Placeholder 38">
            <a:extLst>
              <a:ext uri="{FF2B5EF4-FFF2-40B4-BE49-F238E27FC236}">
                <a16:creationId xmlns:a16="http://schemas.microsoft.com/office/drawing/2014/main" id="{6C7ED4E4-30AD-4158-8368-FD506CFA56D1}"/>
              </a:ext>
            </a:extLst>
          </p:cNvPr>
          <p:cNvSpPr>
            <a:spLocks noGrp="1"/>
          </p:cNvSpPr>
          <p:nvPr>
            <p:ph type="body" sz="quarter" idx="22"/>
          </p:nvPr>
        </p:nvSpPr>
        <p:spPr/>
        <p:txBody>
          <a:bodyPr>
            <a:normAutofit fontScale="70000" lnSpcReduction="20000"/>
          </a:bodyPr>
          <a:lstStyle/>
          <a:p>
            <a:r>
              <a:rPr lang="en-GB" dirty="0"/>
              <a:t>Goalkeeping Coach</a:t>
            </a:r>
          </a:p>
        </p:txBody>
      </p:sp>
      <p:sp>
        <p:nvSpPr>
          <p:cNvPr id="40" name="Text Placeholder 39">
            <a:extLst>
              <a:ext uri="{FF2B5EF4-FFF2-40B4-BE49-F238E27FC236}">
                <a16:creationId xmlns:a16="http://schemas.microsoft.com/office/drawing/2014/main" id="{67692759-155B-49D7-8198-EADAA42A1EE1}"/>
              </a:ext>
            </a:extLst>
          </p:cNvPr>
          <p:cNvSpPr>
            <a:spLocks noGrp="1"/>
          </p:cNvSpPr>
          <p:nvPr>
            <p:ph type="body" sz="quarter" idx="23"/>
          </p:nvPr>
        </p:nvSpPr>
        <p:spPr/>
        <p:txBody>
          <a:bodyPr>
            <a:normAutofit fontScale="92500" lnSpcReduction="10000"/>
          </a:bodyPr>
          <a:lstStyle/>
          <a:p>
            <a:r>
              <a:rPr lang="en-GB" dirty="0"/>
              <a:t>Groundsman</a:t>
            </a:r>
          </a:p>
        </p:txBody>
      </p:sp>
      <p:sp>
        <p:nvSpPr>
          <p:cNvPr id="41" name="Text Placeholder 40">
            <a:extLst>
              <a:ext uri="{FF2B5EF4-FFF2-40B4-BE49-F238E27FC236}">
                <a16:creationId xmlns:a16="http://schemas.microsoft.com/office/drawing/2014/main" id="{0D07B4FA-D420-4E17-895D-68E078109D8C}"/>
              </a:ext>
            </a:extLst>
          </p:cNvPr>
          <p:cNvSpPr>
            <a:spLocks noGrp="1"/>
          </p:cNvSpPr>
          <p:nvPr>
            <p:ph type="body" sz="quarter" idx="24"/>
          </p:nvPr>
        </p:nvSpPr>
        <p:spPr/>
        <p:txBody>
          <a:bodyPr>
            <a:normAutofit fontScale="85000" lnSpcReduction="10000"/>
          </a:bodyPr>
          <a:lstStyle/>
          <a:p>
            <a:r>
              <a:rPr lang="en-GB" dirty="0"/>
              <a:t>Assistant Welfare </a:t>
            </a:r>
          </a:p>
        </p:txBody>
      </p:sp>
      <p:sp>
        <p:nvSpPr>
          <p:cNvPr id="42" name="Text Placeholder 41">
            <a:extLst>
              <a:ext uri="{FF2B5EF4-FFF2-40B4-BE49-F238E27FC236}">
                <a16:creationId xmlns:a16="http://schemas.microsoft.com/office/drawing/2014/main" id="{2CBDFE11-2F8A-4749-93B9-852E1CF28F60}"/>
              </a:ext>
            </a:extLst>
          </p:cNvPr>
          <p:cNvSpPr>
            <a:spLocks noGrp="1"/>
          </p:cNvSpPr>
          <p:nvPr>
            <p:ph type="body" sz="quarter" idx="25"/>
          </p:nvPr>
        </p:nvSpPr>
        <p:spPr/>
        <p:txBody>
          <a:bodyPr>
            <a:normAutofit fontScale="92500" lnSpcReduction="10000"/>
          </a:bodyPr>
          <a:lstStyle/>
          <a:p>
            <a:r>
              <a:rPr lang="en-GB" dirty="0"/>
              <a:t>Public Relations</a:t>
            </a:r>
          </a:p>
        </p:txBody>
      </p:sp>
      <p:sp>
        <p:nvSpPr>
          <p:cNvPr id="43" name="Text Placeholder 42">
            <a:extLst>
              <a:ext uri="{FF2B5EF4-FFF2-40B4-BE49-F238E27FC236}">
                <a16:creationId xmlns:a16="http://schemas.microsoft.com/office/drawing/2014/main" id="{F2522512-C4CE-4820-BD43-52C2A8EF3EC3}"/>
              </a:ext>
            </a:extLst>
          </p:cNvPr>
          <p:cNvSpPr>
            <a:spLocks noGrp="1"/>
          </p:cNvSpPr>
          <p:nvPr>
            <p:ph type="body" sz="quarter" idx="26"/>
          </p:nvPr>
        </p:nvSpPr>
        <p:spPr/>
        <p:txBody>
          <a:bodyPr/>
          <a:lstStyle/>
          <a:p>
            <a:r>
              <a:rPr lang="en-GB" dirty="0"/>
              <a:t>Chris Burton</a:t>
            </a:r>
          </a:p>
        </p:txBody>
      </p:sp>
      <p:sp>
        <p:nvSpPr>
          <p:cNvPr id="44" name="Text Placeholder 43">
            <a:extLst>
              <a:ext uri="{FF2B5EF4-FFF2-40B4-BE49-F238E27FC236}">
                <a16:creationId xmlns:a16="http://schemas.microsoft.com/office/drawing/2014/main" id="{999C3850-9142-425E-A683-9C8CA2C87DC3}"/>
              </a:ext>
            </a:extLst>
          </p:cNvPr>
          <p:cNvSpPr>
            <a:spLocks noGrp="1"/>
          </p:cNvSpPr>
          <p:nvPr>
            <p:ph type="body" sz="quarter" idx="27"/>
          </p:nvPr>
        </p:nvSpPr>
        <p:spPr/>
        <p:txBody>
          <a:bodyPr/>
          <a:lstStyle/>
          <a:p>
            <a:r>
              <a:rPr lang="en-GB" dirty="0"/>
              <a:t>Karl </a:t>
            </a:r>
            <a:r>
              <a:rPr lang="en-GB" dirty="0" err="1"/>
              <a:t>Hadlington</a:t>
            </a:r>
            <a:endParaRPr lang="en-GB" dirty="0"/>
          </a:p>
        </p:txBody>
      </p:sp>
      <p:sp>
        <p:nvSpPr>
          <p:cNvPr id="45" name="Text Placeholder 44">
            <a:extLst>
              <a:ext uri="{FF2B5EF4-FFF2-40B4-BE49-F238E27FC236}">
                <a16:creationId xmlns:a16="http://schemas.microsoft.com/office/drawing/2014/main" id="{FD6F648E-1BF4-4060-96D6-155D27017C3B}"/>
              </a:ext>
            </a:extLst>
          </p:cNvPr>
          <p:cNvSpPr>
            <a:spLocks noGrp="1"/>
          </p:cNvSpPr>
          <p:nvPr>
            <p:ph type="body" sz="quarter" idx="28"/>
          </p:nvPr>
        </p:nvSpPr>
        <p:spPr/>
        <p:txBody>
          <a:bodyPr/>
          <a:lstStyle/>
          <a:p>
            <a:r>
              <a:rPr lang="en-GB" dirty="0"/>
              <a:t>Roger Walmsley</a:t>
            </a:r>
          </a:p>
        </p:txBody>
      </p:sp>
      <p:sp>
        <p:nvSpPr>
          <p:cNvPr id="46" name="Text Placeholder 45">
            <a:extLst>
              <a:ext uri="{FF2B5EF4-FFF2-40B4-BE49-F238E27FC236}">
                <a16:creationId xmlns:a16="http://schemas.microsoft.com/office/drawing/2014/main" id="{E311F731-77BB-43BA-9A2F-3378F68C8839}"/>
              </a:ext>
            </a:extLst>
          </p:cNvPr>
          <p:cNvSpPr>
            <a:spLocks noGrp="1"/>
          </p:cNvSpPr>
          <p:nvPr>
            <p:ph type="body" sz="quarter" idx="29"/>
          </p:nvPr>
        </p:nvSpPr>
        <p:spPr/>
        <p:txBody>
          <a:bodyPr/>
          <a:lstStyle/>
          <a:p>
            <a:r>
              <a:rPr lang="en-GB" dirty="0"/>
              <a:t>Lesley Burton</a:t>
            </a:r>
          </a:p>
        </p:txBody>
      </p:sp>
      <p:sp>
        <p:nvSpPr>
          <p:cNvPr id="47" name="Text Placeholder 46">
            <a:extLst>
              <a:ext uri="{FF2B5EF4-FFF2-40B4-BE49-F238E27FC236}">
                <a16:creationId xmlns:a16="http://schemas.microsoft.com/office/drawing/2014/main" id="{41C04110-623A-49FD-9247-18D04F4968C4}"/>
              </a:ext>
            </a:extLst>
          </p:cNvPr>
          <p:cNvSpPr>
            <a:spLocks noGrp="1"/>
          </p:cNvSpPr>
          <p:nvPr>
            <p:ph type="body" sz="quarter" idx="30"/>
          </p:nvPr>
        </p:nvSpPr>
        <p:spPr/>
        <p:txBody>
          <a:bodyPr/>
          <a:lstStyle/>
          <a:p>
            <a:r>
              <a:rPr lang="en-GB" dirty="0"/>
              <a:t>Craig Bishop</a:t>
            </a:r>
          </a:p>
        </p:txBody>
      </p:sp>
      <p:sp>
        <p:nvSpPr>
          <p:cNvPr id="48" name="Text Placeholder 47">
            <a:extLst>
              <a:ext uri="{FF2B5EF4-FFF2-40B4-BE49-F238E27FC236}">
                <a16:creationId xmlns:a16="http://schemas.microsoft.com/office/drawing/2014/main" id="{D52F5A82-AB9A-49D8-9985-8730DFA9986C}"/>
              </a:ext>
            </a:extLst>
          </p:cNvPr>
          <p:cNvSpPr>
            <a:spLocks noGrp="1"/>
          </p:cNvSpPr>
          <p:nvPr>
            <p:ph type="body" sz="quarter" idx="31"/>
          </p:nvPr>
        </p:nvSpPr>
        <p:spPr/>
        <p:txBody>
          <a:bodyPr/>
          <a:lstStyle/>
          <a:p>
            <a:r>
              <a:rPr lang="en-GB" dirty="0"/>
              <a:t>Chris Burton</a:t>
            </a:r>
          </a:p>
        </p:txBody>
      </p:sp>
      <p:sp>
        <p:nvSpPr>
          <p:cNvPr id="49" name="Text Placeholder 48">
            <a:extLst>
              <a:ext uri="{FF2B5EF4-FFF2-40B4-BE49-F238E27FC236}">
                <a16:creationId xmlns:a16="http://schemas.microsoft.com/office/drawing/2014/main" id="{3A521C39-409D-4BA2-AF94-B1BB4E5DB39B}"/>
              </a:ext>
            </a:extLst>
          </p:cNvPr>
          <p:cNvSpPr>
            <a:spLocks noGrp="1"/>
          </p:cNvSpPr>
          <p:nvPr>
            <p:ph type="body" sz="quarter" idx="32"/>
          </p:nvPr>
        </p:nvSpPr>
        <p:spPr/>
        <p:txBody>
          <a:bodyPr/>
          <a:lstStyle/>
          <a:p>
            <a:r>
              <a:rPr lang="en-GB" dirty="0"/>
              <a:t>Chris Burton</a:t>
            </a:r>
          </a:p>
        </p:txBody>
      </p:sp>
      <p:sp>
        <p:nvSpPr>
          <p:cNvPr id="50" name="Text Placeholder 49">
            <a:extLst>
              <a:ext uri="{FF2B5EF4-FFF2-40B4-BE49-F238E27FC236}">
                <a16:creationId xmlns:a16="http://schemas.microsoft.com/office/drawing/2014/main" id="{8EEFD933-C949-40D5-9448-7244BA63190B}"/>
              </a:ext>
            </a:extLst>
          </p:cNvPr>
          <p:cNvSpPr>
            <a:spLocks noGrp="1"/>
          </p:cNvSpPr>
          <p:nvPr>
            <p:ph type="body" sz="quarter" idx="33"/>
          </p:nvPr>
        </p:nvSpPr>
        <p:spPr/>
        <p:txBody>
          <a:bodyPr/>
          <a:lstStyle/>
          <a:p>
            <a:r>
              <a:rPr lang="en-GB" dirty="0"/>
              <a:t>Andrew Harrison</a:t>
            </a:r>
          </a:p>
        </p:txBody>
      </p:sp>
      <p:sp>
        <p:nvSpPr>
          <p:cNvPr id="51" name="Text Placeholder 50">
            <a:extLst>
              <a:ext uri="{FF2B5EF4-FFF2-40B4-BE49-F238E27FC236}">
                <a16:creationId xmlns:a16="http://schemas.microsoft.com/office/drawing/2014/main" id="{F1DC8BB1-01A7-404B-867B-D149B4D3979D}"/>
              </a:ext>
            </a:extLst>
          </p:cNvPr>
          <p:cNvSpPr>
            <a:spLocks noGrp="1"/>
          </p:cNvSpPr>
          <p:nvPr>
            <p:ph type="body" sz="quarter" idx="34"/>
          </p:nvPr>
        </p:nvSpPr>
        <p:spPr/>
        <p:txBody>
          <a:bodyPr/>
          <a:lstStyle/>
          <a:p>
            <a:r>
              <a:rPr lang="en-GB" dirty="0"/>
              <a:t>Trevor Payne</a:t>
            </a:r>
          </a:p>
        </p:txBody>
      </p:sp>
    </p:spTree>
    <p:extLst>
      <p:ext uri="{BB962C8B-B14F-4D97-AF65-F5344CB8AC3E}">
        <p14:creationId xmlns:p14="http://schemas.microsoft.com/office/powerpoint/2010/main" val="575485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blue shirt&#10;&#10;Description automatically generated with medium confidence">
            <a:extLst>
              <a:ext uri="{FF2B5EF4-FFF2-40B4-BE49-F238E27FC236}">
                <a16:creationId xmlns:a16="http://schemas.microsoft.com/office/drawing/2014/main" id="{BD6B99CA-188B-5ADA-9796-8E1CCC081AF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122" b="17122"/>
          <a:stretch>
            <a:fillRect/>
          </a:stretch>
        </p:blipFill>
        <p:spPr/>
      </p:pic>
      <p:pic>
        <p:nvPicPr>
          <p:cNvPr id="9" name="Picture Placeholder 8" descr="A bald person in a sports jersey&#10;&#10;Description automatically generated with medium confidence">
            <a:extLst>
              <a:ext uri="{FF2B5EF4-FFF2-40B4-BE49-F238E27FC236}">
                <a16:creationId xmlns:a16="http://schemas.microsoft.com/office/drawing/2014/main" id="{B92B098F-1230-DB26-E544-619C71934D5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1772" b="11772"/>
          <a:stretch>
            <a:fillRect/>
          </a:stretch>
        </p:blipFill>
        <p:spPr/>
      </p:pic>
      <p:pic>
        <p:nvPicPr>
          <p:cNvPr id="15" name="Picture Placeholder 14" descr="A picture containing person, athletic game, sport, net&#10;&#10;Description automatically generated">
            <a:extLst>
              <a:ext uri="{FF2B5EF4-FFF2-40B4-BE49-F238E27FC236}">
                <a16:creationId xmlns:a16="http://schemas.microsoft.com/office/drawing/2014/main" id="{9230460B-75CA-3C9C-48B3-5A768D444706}"/>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22039" b="22039"/>
          <a:stretch>
            <a:fillRect/>
          </a:stretch>
        </p:blipFill>
        <p:spPr/>
      </p:pic>
      <p:pic>
        <p:nvPicPr>
          <p:cNvPr id="7" name="Picture Placeholder 6" descr="A picture containing grass, outdoor, person, athletic game&#10;&#10;Description automatically generated">
            <a:extLst>
              <a:ext uri="{FF2B5EF4-FFF2-40B4-BE49-F238E27FC236}">
                <a16:creationId xmlns:a16="http://schemas.microsoft.com/office/drawing/2014/main" id="{EAD1C28C-5EBB-DC06-A724-6F27EAB1DDC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3288" b="13288"/>
          <a:stretch>
            <a:fillRect/>
          </a:stretch>
        </p:blipFill>
        <p:spPr/>
      </p:pic>
      <p:pic>
        <p:nvPicPr>
          <p:cNvPr id="11" name="Picture Placeholder 10">
            <a:extLst>
              <a:ext uri="{FF2B5EF4-FFF2-40B4-BE49-F238E27FC236}">
                <a16:creationId xmlns:a16="http://schemas.microsoft.com/office/drawing/2014/main" id="{553911A8-FBDA-EFBE-2414-0420759C76F5}"/>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t="4876" b="4876"/>
          <a:stretch>
            <a:fillRect/>
          </a:stretch>
        </p:blipFill>
        <p:spPr/>
      </p:pic>
      <p:pic>
        <p:nvPicPr>
          <p:cNvPr id="17" name="Picture Placeholder 16" descr="A person in a sports uniform&#10;&#10;Description automatically generated with medium confidence">
            <a:extLst>
              <a:ext uri="{FF2B5EF4-FFF2-40B4-BE49-F238E27FC236}">
                <a16:creationId xmlns:a16="http://schemas.microsoft.com/office/drawing/2014/main" id="{78FE79E6-9DC1-5112-C7C4-D60B2F37C1D0}"/>
              </a:ext>
            </a:extLst>
          </p:cNvPr>
          <p:cNvPicPr>
            <a:picLocks noGrp="1" noChangeAspect="1"/>
          </p:cNvPicPr>
          <p:nvPr>
            <p:ph type="pic" sz="quarter" idx="19"/>
          </p:nvPr>
        </p:nvPicPr>
        <p:blipFill>
          <a:blip r:embed="rId7">
            <a:extLst>
              <a:ext uri="{28A0092B-C50C-407E-A947-70E740481C1C}">
                <a14:useLocalDpi xmlns:a14="http://schemas.microsoft.com/office/drawing/2010/main" val="0"/>
              </a:ext>
            </a:extLst>
          </a:blip>
          <a:srcRect t="8580" b="8580"/>
          <a:stretch>
            <a:fillRect/>
          </a:stretch>
        </p:blipFill>
        <p:spPr/>
      </p:pic>
      <p:sp>
        <p:nvSpPr>
          <p:cNvPr id="29" name="Text Placeholder 28">
            <a:extLst>
              <a:ext uri="{FF2B5EF4-FFF2-40B4-BE49-F238E27FC236}">
                <a16:creationId xmlns:a16="http://schemas.microsoft.com/office/drawing/2014/main" id="{0C3293B8-45AA-628D-4A0F-C64DD565D7F8}"/>
              </a:ext>
            </a:extLst>
          </p:cNvPr>
          <p:cNvSpPr>
            <a:spLocks noGrp="1"/>
          </p:cNvSpPr>
          <p:nvPr>
            <p:ph type="body" sz="quarter" idx="20"/>
          </p:nvPr>
        </p:nvSpPr>
        <p:spPr/>
        <p:txBody>
          <a:bodyPr>
            <a:normAutofit fontScale="92500" lnSpcReduction="10000"/>
          </a:bodyPr>
          <a:lstStyle/>
          <a:p>
            <a:r>
              <a:rPr lang="en-US" dirty="0"/>
              <a:t>Under 9 Eagles</a:t>
            </a:r>
          </a:p>
        </p:txBody>
      </p:sp>
      <p:sp>
        <p:nvSpPr>
          <p:cNvPr id="30" name="Text Placeholder 29">
            <a:extLst>
              <a:ext uri="{FF2B5EF4-FFF2-40B4-BE49-F238E27FC236}">
                <a16:creationId xmlns:a16="http://schemas.microsoft.com/office/drawing/2014/main" id="{28CACEE1-34F3-059C-5C45-90989747E590}"/>
              </a:ext>
            </a:extLst>
          </p:cNvPr>
          <p:cNvSpPr>
            <a:spLocks noGrp="1"/>
          </p:cNvSpPr>
          <p:nvPr>
            <p:ph type="body" sz="quarter" idx="21"/>
          </p:nvPr>
        </p:nvSpPr>
        <p:spPr/>
        <p:txBody>
          <a:bodyPr>
            <a:normAutofit fontScale="92500" lnSpcReduction="10000"/>
          </a:bodyPr>
          <a:lstStyle/>
          <a:p>
            <a:r>
              <a:rPr lang="en-US" dirty="0"/>
              <a:t>Under 9 Falcons</a:t>
            </a:r>
          </a:p>
        </p:txBody>
      </p:sp>
      <p:sp>
        <p:nvSpPr>
          <p:cNvPr id="31" name="Text Placeholder 30">
            <a:extLst>
              <a:ext uri="{FF2B5EF4-FFF2-40B4-BE49-F238E27FC236}">
                <a16:creationId xmlns:a16="http://schemas.microsoft.com/office/drawing/2014/main" id="{1A1C1E61-87E4-114C-E1DE-507FCC43E786}"/>
              </a:ext>
            </a:extLst>
          </p:cNvPr>
          <p:cNvSpPr>
            <a:spLocks noGrp="1"/>
          </p:cNvSpPr>
          <p:nvPr>
            <p:ph type="body" sz="quarter" idx="22"/>
          </p:nvPr>
        </p:nvSpPr>
        <p:spPr/>
        <p:txBody>
          <a:bodyPr>
            <a:normAutofit fontScale="85000" lnSpcReduction="10000"/>
          </a:bodyPr>
          <a:lstStyle/>
          <a:p>
            <a:r>
              <a:rPr lang="en-US" dirty="0"/>
              <a:t>Under 10 Falcons</a:t>
            </a:r>
          </a:p>
        </p:txBody>
      </p:sp>
      <p:sp>
        <p:nvSpPr>
          <p:cNvPr id="32" name="Text Placeholder 31">
            <a:extLst>
              <a:ext uri="{FF2B5EF4-FFF2-40B4-BE49-F238E27FC236}">
                <a16:creationId xmlns:a16="http://schemas.microsoft.com/office/drawing/2014/main" id="{0AF31488-BB86-6CA8-BBAF-AC8086BFE57F}"/>
              </a:ext>
            </a:extLst>
          </p:cNvPr>
          <p:cNvSpPr>
            <a:spLocks noGrp="1"/>
          </p:cNvSpPr>
          <p:nvPr>
            <p:ph type="body" sz="quarter" idx="23"/>
          </p:nvPr>
        </p:nvSpPr>
        <p:spPr/>
        <p:txBody>
          <a:bodyPr>
            <a:normAutofit fontScale="92500" lnSpcReduction="10000"/>
          </a:bodyPr>
          <a:lstStyle/>
          <a:p>
            <a:r>
              <a:rPr lang="en-US" dirty="0"/>
              <a:t>Under 11 Eagles</a:t>
            </a:r>
          </a:p>
        </p:txBody>
      </p:sp>
      <p:sp>
        <p:nvSpPr>
          <p:cNvPr id="33" name="Text Placeholder 32">
            <a:extLst>
              <a:ext uri="{FF2B5EF4-FFF2-40B4-BE49-F238E27FC236}">
                <a16:creationId xmlns:a16="http://schemas.microsoft.com/office/drawing/2014/main" id="{F342CAC4-A612-9142-7B9C-31EBAD5DB9F7}"/>
              </a:ext>
            </a:extLst>
          </p:cNvPr>
          <p:cNvSpPr>
            <a:spLocks noGrp="1"/>
          </p:cNvSpPr>
          <p:nvPr>
            <p:ph type="body" sz="quarter" idx="24"/>
          </p:nvPr>
        </p:nvSpPr>
        <p:spPr/>
        <p:txBody>
          <a:bodyPr>
            <a:normAutofit fontScale="92500" lnSpcReduction="10000"/>
          </a:bodyPr>
          <a:lstStyle/>
          <a:p>
            <a:r>
              <a:rPr lang="en-US" dirty="0"/>
              <a:t>Under 12 Eagles</a:t>
            </a:r>
          </a:p>
        </p:txBody>
      </p:sp>
      <p:sp>
        <p:nvSpPr>
          <p:cNvPr id="34" name="Text Placeholder 33">
            <a:extLst>
              <a:ext uri="{FF2B5EF4-FFF2-40B4-BE49-F238E27FC236}">
                <a16:creationId xmlns:a16="http://schemas.microsoft.com/office/drawing/2014/main" id="{006A3713-4723-56CA-5F16-F5CF6D025AC3}"/>
              </a:ext>
            </a:extLst>
          </p:cNvPr>
          <p:cNvSpPr>
            <a:spLocks noGrp="1"/>
          </p:cNvSpPr>
          <p:nvPr>
            <p:ph type="body" sz="quarter" idx="25"/>
          </p:nvPr>
        </p:nvSpPr>
        <p:spPr/>
        <p:txBody>
          <a:bodyPr>
            <a:normAutofit fontScale="92500" lnSpcReduction="10000"/>
          </a:bodyPr>
          <a:lstStyle/>
          <a:p>
            <a:r>
              <a:rPr lang="en-US" dirty="0"/>
              <a:t>Under 12 Vipers</a:t>
            </a:r>
          </a:p>
        </p:txBody>
      </p:sp>
      <p:sp>
        <p:nvSpPr>
          <p:cNvPr id="35" name="Text Placeholder 34">
            <a:extLst>
              <a:ext uri="{FF2B5EF4-FFF2-40B4-BE49-F238E27FC236}">
                <a16:creationId xmlns:a16="http://schemas.microsoft.com/office/drawing/2014/main" id="{DBEC6319-7D40-F70D-6D80-9AF19DFA1BC6}"/>
              </a:ext>
            </a:extLst>
          </p:cNvPr>
          <p:cNvSpPr>
            <a:spLocks noGrp="1"/>
          </p:cNvSpPr>
          <p:nvPr>
            <p:ph type="body" sz="quarter" idx="27"/>
          </p:nvPr>
        </p:nvSpPr>
        <p:spPr/>
        <p:txBody>
          <a:bodyPr/>
          <a:lstStyle/>
          <a:p>
            <a:r>
              <a:rPr lang="en-US" dirty="0"/>
              <a:t>Callum </a:t>
            </a:r>
            <a:r>
              <a:rPr lang="en-US" dirty="0" err="1"/>
              <a:t>Mcleish</a:t>
            </a:r>
            <a:endParaRPr lang="en-US" dirty="0"/>
          </a:p>
        </p:txBody>
      </p:sp>
      <p:sp>
        <p:nvSpPr>
          <p:cNvPr id="36" name="Text Placeholder 35">
            <a:extLst>
              <a:ext uri="{FF2B5EF4-FFF2-40B4-BE49-F238E27FC236}">
                <a16:creationId xmlns:a16="http://schemas.microsoft.com/office/drawing/2014/main" id="{CF93383B-4586-6361-0088-235F59660ECB}"/>
              </a:ext>
            </a:extLst>
          </p:cNvPr>
          <p:cNvSpPr>
            <a:spLocks noGrp="1"/>
          </p:cNvSpPr>
          <p:nvPr>
            <p:ph type="body" sz="quarter" idx="28"/>
          </p:nvPr>
        </p:nvSpPr>
        <p:spPr/>
        <p:txBody>
          <a:bodyPr/>
          <a:lstStyle/>
          <a:p>
            <a:r>
              <a:rPr lang="en-US" dirty="0"/>
              <a:t>Shaun </a:t>
            </a:r>
            <a:r>
              <a:rPr lang="en-US" dirty="0" err="1"/>
              <a:t>Wileman</a:t>
            </a:r>
            <a:endParaRPr lang="en-US" dirty="0"/>
          </a:p>
        </p:txBody>
      </p:sp>
      <p:sp>
        <p:nvSpPr>
          <p:cNvPr id="37" name="Text Placeholder 36">
            <a:extLst>
              <a:ext uri="{FF2B5EF4-FFF2-40B4-BE49-F238E27FC236}">
                <a16:creationId xmlns:a16="http://schemas.microsoft.com/office/drawing/2014/main" id="{93C3EBF0-350E-0188-AB26-6DD98E0C8161}"/>
              </a:ext>
            </a:extLst>
          </p:cNvPr>
          <p:cNvSpPr>
            <a:spLocks noGrp="1"/>
          </p:cNvSpPr>
          <p:nvPr>
            <p:ph type="body" sz="quarter" idx="30"/>
          </p:nvPr>
        </p:nvSpPr>
        <p:spPr/>
        <p:txBody>
          <a:bodyPr/>
          <a:lstStyle/>
          <a:p>
            <a:r>
              <a:rPr lang="en-US" dirty="0"/>
              <a:t>Wayne Harris</a:t>
            </a:r>
          </a:p>
        </p:txBody>
      </p:sp>
      <p:sp>
        <p:nvSpPr>
          <p:cNvPr id="38" name="Text Placeholder 37">
            <a:extLst>
              <a:ext uri="{FF2B5EF4-FFF2-40B4-BE49-F238E27FC236}">
                <a16:creationId xmlns:a16="http://schemas.microsoft.com/office/drawing/2014/main" id="{B5CA909E-D3AE-E95C-B701-517B86A1F774}"/>
              </a:ext>
            </a:extLst>
          </p:cNvPr>
          <p:cNvSpPr>
            <a:spLocks noGrp="1"/>
          </p:cNvSpPr>
          <p:nvPr>
            <p:ph type="body" sz="quarter" idx="31"/>
          </p:nvPr>
        </p:nvSpPr>
        <p:spPr/>
        <p:txBody>
          <a:bodyPr/>
          <a:lstStyle/>
          <a:p>
            <a:r>
              <a:rPr lang="en-US" dirty="0"/>
              <a:t>Chris Rich</a:t>
            </a:r>
          </a:p>
        </p:txBody>
      </p:sp>
      <p:sp>
        <p:nvSpPr>
          <p:cNvPr id="39" name="Text Placeholder 38">
            <a:extLst>
              <a:ext uri="{FF2B5EF4-FFF2-40B4-BE49-F238E27FC236}">
                <a16:creationId xmlns:a16="http://schemas.microsoft.com/office/drawing/2014/main" id="{34C1D5F0-0A23-B68A-9796-A1E3CC8D9FF2}"/>
              </a:ext>
            </a:extLst>
          </p:cNvPr>
          <p:cNvSpPr>
            <a:spLocks noGrp="1"/>
          </p:cNvSpPr>
          <p:nvPr>
            <p:ph type="body" sz="quarter" idx="33"/>
          </p:nvPr>
        </p:nvSpPr>
        <p:spPr/>
        <p:txBody>
          <a:bodyPr/>
          <a:lstStyle/>
          <a:p>
            <a:r>
              <a:rPr lang="en-US" dirty="0"/>
              <a:t>Stuart King</a:t>
            </a:r>
          </a:p>
        </p:txBody>
      </p:sp>
      <p:sp>
        <p:nvSpPr>
          <p:cNvPr id="40" name="Text Placeholder 39">
            <a:extLst>
              <a:ext uri="{FF2B5EF4-FFF2-40B4-BE49-F238E27FC236}">
                <a16:creationId xmlns:a16="http://schemas.microsoft.com/office/drawing/2014/main" id="{66D0F120-F175-0E14-2A6F-D758647790A5}"/>
              </a:ext>
            </a:extLst>
          </p:cNvPr>
          <p:cNvSpPr>
            <a:spLocks noGrp="1"/>
          </p:cNvSpPr>
          <p:nvPr>
            <p:ph type="body" sz="quarter" idx="34"/>
          </p:nvPr>
        </p:nvSpPr>
        <p:spPr/>
        <p:txBody>
          <a:bodyPr/>
          <a:lstStyle/>
          <a:p>
            <a:r>
              <a:rPr lang="en-US" dirty="0"/>
              <a:t>Andrew Birch</a:t>
            </a:r>
          </a:p>
        </p:txBody>
      </p:sp>
      <p:pic>
        <p:nvPicPr>
          <p:cNvPr id="3" name="Picture Placeholder 2" descr="A person in a sports uniform&#10;&#10;Description automatically generated with low confidence">
            <a:extLst>
              <a:ext uri="{FF2B5EF4-FFF2-40B4-BE49-F238E27FC236}">
                <a16:creationId xmlns:a16="http://schemas.microsoft.com/office/drawing/2014/main" id="{6D644D12-F018-4BF6-6BDE-0AC1BD4BE5B0}"/>
              </a:ext>
            </a:extLst>
          </p:cNvPr>
          <p:cNvPicPr>
            <a:picLocks noGrp="1" noChangeAspect="1"/>
          </p:cNvPicPr>
          <p:nvPr>
            <p:ph type="pic" sz="quarter" idx="35"/>
          </p:nvPr>
        </p:nvPicPr>
        <p:blipFill>
          <a:blip r:embed="rId8">
            <a:extLst>
              <a:ext uri="{28A0092B-C50C-407E-A947-70E740481C1C}">
                <a14:useLocalDpi xmlns:a14="http://schemas.microsoft.com/office/drawing/2010/main" val="0"/>
              </a:ext>
            </a:extLst>
          </a:blip>
          <a:srcRect t="10599" b="10599"/>
          <a:stretch>
            <a:fillRect/>
          </a:stretch>
        </p:blipFill>
        <p:spPr/>
      </p:pic>
      <p:pic>
        <p:nvPicPr>
          <p:cNvPr id="4" name="Picture Placeholder 3" descr="A person with a beard&#10;&#10;Description automatically generated with low confidence">
            <a:extLst>
              <a:ext uri="{FF2B5EF4-FFF2-40B4-BE49-F238E27FC236}">
                <a16:creationId xmlns:a16="http://schemas.microsoft.com/office/drawing/2014/main" id="{9643CB2B-AB4C-5536-0F2F-1101A1DB9BC4}"/>
              </a:ext>
            </a:extLst>
          </p:cNvPr>
          <p:cNvPicPr>
            <a:picLocks noGrp="1" noChangeAspect="1"/>
          </p:cNvPicPr>
          <p:nvPr>
            <p:ph type="pic" sz="quarter" idx="36"/>
          </p:nvPr>
        </p:nvPicPr>
        <p:blipFill>
          <a:blip r:embed="rId9">
            <a:extLst>
              <a:ext uri="{28A0092B-C50C-407E-A947-70E740481C1C}">
                <a14:useLocalDpi xmlns:a14="http://schemas.microsoft.com/office/drawing/2010/main" val="0"/>
              </a:ext>
            </a:extLst>
          </a:blip>
          <a:srcRect t="5463" b="5463"/>
          <a:stretch>
            <a:fillRect/>
          </a:stretch>
        </p:blipFill>
        <p:spPr/>
      </p:pic>
      <p:pic>
        <p:nvPicPr>
          <p:cNvPr id="13" name="Picture Placeholder 12" descr="A picture containing person, outdoor, standing&#10;&#10;Description automatically generated">
            <a:extLst>
              <a:ext uri="{FF2B5EF4-FFF2-40B4-BE49-F238E27FC236}">
                <a16:creationId xmlns:a16="http://schemas.microsoft.com/office/drawing/2014/main" id="{D3B1BC1A-E691-AA76-FAC2-40E1B55DCDC4}"/>
              </a:ext>
            </a:extLst>
          </p:cNvPr>
          <p:cNvPicPr>
            <a:picLocks noGrp="1" noChangeAspect="1"/>
          </p:cNvPicPr>
          <p:nvPr>
            <p:ph type="pic" sz="quarter" idx="37"/>
          </p:nvPr>
        </p:nvPicPr>
        <p:blipFill>
          <a:blip r:embed="rId10">
            <a:extLst>
              <a:ext uri="{28A0092B-C50C-407E-A947-70E740481C1C}">
                <a14:useLocalDpi xmlns:a14="http://schemas.microsoft.com/office/drawing/2010/main" val="0"/>
              </a:ext>
            </a:extLst>
          </a:blip>
          <a:srcRect t="6492" b="6492"/>
          <a:stretch>
            <a:fillRect/>
          </a:stretch>
        </p:blipFill>
        <p:spPr/>
      </p:pic>
      <p:sp>
        <p:nvSpPr>
          <p:cNvPr id="44" name="Text Placeholder 43">
            <a:extLst>
              <a:ext uri="{FF2B5EF4-FFF2-40B4-BE49-F238E27FC236}">
                <a16:creationId xmlns:a16="http://schemas.microsoft.com/office/drawing/2014/main" id="{34333EC8-BF87-6036-98D1-09984E5CF95B}"/>
              </a:ext>
            </a:extLst>
          </p:cNvPr>
          <p:cNvSpPr>
            <a:spLocks noGrp="1"/>
          </p:cNvSpPr>
          <p:nvPr>
            <p:ph type="body" sz="quarter" idx="38"/>
          </p:nvPr>
        </p:nvSpPr>
        <p:spPr/>
        <p:txBody>
          <a:bodyPr>
            <a:normAutofit fontScale="92500" lnSpcReduction="10000"/>
          </a:bodyPr>
          <a:lstStyle/>
          <a:p>
            <a:r>
              <a:rPr lang="en-US" dirty="0"/>
              <a:t>Under 8 Manager</a:t>
            </a:r>
          </a:p>
        </p:txBody>
      </p:sp>
      <p:sp>
        <p:nvSpPr>
          <p:cNvPr id="45" name="Text Placeholder 44">
            <a:extLst>
              <a:ext uri="{FF2B5EF4-FFF2-40B4-BE49-F238E27FC236}">
                <a16:creationId xmlns:a16="http://schemas.microsoft.com/office/drawing/2014/main" id="{D2233EDF-FF8E-4511-FD23-781683243CB4}"/>
              </a:ext>
            </a:extLst>
          </p:cNvPr>
          <p:cNvSpPr>
            <a:spLocks noGrp="1"/>
          </p:cNvSpPr>
          <p:nvPr>
            <p:ph type="body" sz="quarter" idx="39"/>
          </p:nvPr>
        </p:nvSpPr>
        <p:spPr/>
        <p:txBody>
          <a:bodyPr>
            <a:normAutofit fontScale="92500" lnSpcReduction="10000"/>
          </a:bodyPr>
          <a:lstStyle/>
          <a:p>
            <a:r>
              <a:rPr lang="en-US" dirty="0"/>
              <a:t>Under 9 Kestrels</a:t>
            </a:r>
          </a:p>
        </p:txBody>
      </p:sp>
      <p:sp>
        <p:nvSpPr>
          <p:cNvPr id="46" name="Text Placeholder 45">
            <a:extLst>
              <a:ext uri="{FF2B5EF4-FFF2-40B4-BE49-F238E27FC236}">
                <a16:creationId xmlns:a16="http://schemas.microsoft.com/office/drawing/2014/main" id="{01A7E76F-8B8D-FA8A-4246-D2BB0970F076}"/>
              </a:ext>
            </a:extLst>
          </p:cNvPr>
          <p:cNvSpPr>
            <a:spLocks noGrp="1"/>
          </p:cNvSpPr>
          <p:nvPr>
            <p:ph type="body" sz="quarter" idx="40"/>
          </p:nvPr>
        </p:nvSpPr>
        <p:spPr/>
        <p:txBody>
          <a:bodyPr>
            <a:normAutofit fontScale="85000" lnSpcReduction="10000"/>
          </a:bodyPr>
          <a:lstStyle/>
          <a:p>
            <a:r>
              <a:rPr lang="en-US" dirty="0"/>
              <a:t>Under 11 Falcons</a:t>
            </a:r>
          </a:p>
        </p:txBody>
      </p:sp>
      <p:sp>
        <p:nvSpPr>
          <p:cNvPr id="47" name="Text Placeholder 46">
            <a:extLst>
              <a:ext uri="{FF2B5EF4-FFF2-40B4-BE49-F238E27FC236}">
                <a16:creationId xmlns:a16="http://schemas.microsoft.com/office/drawing/2014/main" id="{7D64770F-5334-16F4-27A7-7375E034BB83}"/>
              </a:ext>
            </a:extLst>
          </p:cNvPr>
          <p:cNvSpPr>
            <a:spLocks noGrp="1"/>
          </p:cNvSpPr>
          <p:nvPr>
            <p:ph type="body" sz="quarter" idx="41"/>
          </p:nvPr>
        </p:nvSpPr>
        <p:spPr/>
        <p:txBody>
          <a:bodyPr/>
          <a:lstStyle/>
          <a:p>
            <a:r>
              <a:rPr lang="en-US" dirty="0"/>
              <a:t>Craig </a:t>
            </a:r>
            <a:r>
              <a:rPr lang="en-US" dirty="0" err="1"/>
              <a:t>Wichurch</a:t>
            </a:r>
            <a:endParaRPr lang="en-US" dirty="0"/>
          </a:p>
        </p:txBody>
      </p:sp>
      <p:sp>
        <p:nvSpPr>
          <p:cNvPr id="48" name="Text Placeholder 47">
            <a:extLst>
              <a:ext uri="{FF2B5EF4-FFF2-40B4-BE49-F238E27FC236}">
                <a16:creationId xmlns:a16="http://schemas.microsoft.com/office/drawing/2014/main" id="{DBA9E30B-15D6-5A3F-EAAF-3453323E8ADD}"/>
              </a:ext>
            </a:extLst>
          </p:cNvPr>
          <p:cNvSpPr>
            <a:spLocks noGrp="1"/>
          </p:cNvSpPr>
          <p:nvPr>
            <p:ph type="body" sz="quarter" idx="42"/>
          </p:nvPr>
        </p:nvSpPr>
        <p:spPr/>
        <p:txBody>
          <a:bodyPr/>
          <a:lstStyle/>
          <a:p>
            <a:r>
              <a:rPr lang="en-US" dirty="0"/>
              <a:t>Peter Noakes</a:t>
            </a:r>
          </a:p>
        </p:txBody>
      </p:sp>
      <p:sp>
        <p:nvSpPr>
          <p:cNvPr id="49" name="Text Placeholder 48">
            <a:extLst>
              <a:ext uri="{FF2B5EF4-FFF2-40B4-BE49-F238E27FC236}">
                <a16:creationId xmlns:a16="http://schemas.microsoft.com/office/drawing/2014/main" id="{C4F987DA-195E-9B2C-322E-0ED007C3B347}"/>
              </a:ext>
            </a:extLst>
          </p:cNvPr>
          <p:cNvSpPr>
            <a:spLocks noGrp="1"/>
          </p:cNvSpPr>
          <p:nvPr>
            <p:ph type="body" sz="quarter" idx="43"/>
          </p:nvPr>
        </p:nvSpPr>
        <p:spPr/>
        <p:txBody>
          <a:bodyPr/>
          <a:lstStyle/>
          <a:p>
            <a:r>
              <a:rPr lang="en-US" dirty="0"/>
              <a:t>Daniel Smith</a:t>
            </a:r>
          </a:p>
        </p:txBody>
      </p:sp>
    </p:spTree>
    <p:extLst>
      <p:ext uri="{BB962C8B-B14F-4D97-AF65-F5344CB8AC3E}">
        <p14:creationId xmlns:p14="http://schemas.microsoft.com/office/powerpoint/2010/main" val="201782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D6B99CA-188B-5ADA-9796-8E1CCC081AF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794" b="15794"/>
          <a:stretch/>
        </p:blipFill>
        <p:spPr/>
      </p:pic>
      <p:pic>
        <p:nvPicPr>
          <p:cNvPr id="9" name="Picture Placeholder 8">
            <a:extLst>
              <a:ext uri="{FF2B5EF4-FFF2-40B4-BE49-F238E27FC236}">
                <a16:creationId xmlns:a16="http://schemas.microsoft.com/office/drawing/2014/main" id="{B92B098F-1230-DB26-E544-619C71934D5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487" b="8487"/>
          <a:stretch/>
        </p:blipFill>
        <p:spPr/>
      </p:pic>
      <p:pic>
        <p:nvPicPr>
          <p:cNvPr id="15" name="Picture Placeholder 14">
            <a:extLst>
              <a:ext uri="{FF2B5EF4-FFF2-40B4-BE49-F238E27FC236}">
                <a16:creationId xmlns:a16="http://schemas.microsoft.com/office/drawing/2014/main" id="{9230460B-75CA-3C9C-48B3-5A768D444706}"/>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7215" b="7215"/>
          <a:stretch/>
        </p:blipFill>
        <p:spPr/>
      </p:pic>
      <p:pic>
        <p:nvPicPr>
          <p:cNvPr id="7" name="Picture Placeholder 6">
            <a:extLst>
              <a:ext uri="{FF2B5EF4-FFF2-40B4-BE49-F238E27FC236}">
                <a16:creationId xmlns:a16="http://schemas.microsoft.com/office/drawing/2014/main" id="{EAD1C28C-5EBB-DC06-A724-6F27EAB1DDC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5027" b="15027"/>
          <a:stretch/>
        </p:blipFill>
        <p:spPr/>
      </p:pic>
      <p:pic>
        <p:nvPicPr>
          <p:cNvPr id="11" name="Picture Placeholder 10">
            <a:extLst>
              <a:ext uri="{FF2B5EF4-FFF2-40B4-BE49-F238E27FC236}">
                <a16:creationId xmlns:a16="http://schemas.microsoft.com/office/drawing/2014/main" id="{553911A8-FBDA-EFBE-2414-0420759C76F5}"/>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t="9683" b="9683"/>
          <a:stretch/>
        </p:blipFill>
        <p:spPr/>
      </p:pic>
      <p:pic>
        <p:nvPicPr>
          <p:cNvPr id="17" name="Picture Placeholder 16">
            <a:extLst>
              <a:ext uri="{FF2B5EF4-FFF2-40B4-BE49-F238E27FC236}">
                <a16:creationId xmlns:a16="http://schemas.microsoft.com/office/drawing/2014/main" id="{78FE79E6-9DC1-5112-C7C4-D60B2F37C1D0}"/>
              </a:ext>
            </a:extLst>
          </p:cNvPr>
          <p:cNvPicPr>
            <a:picLocks noGrp="1" noChangeAspect="1"/>
          </p:cNvPicPr>
          <p:nvPr>
            <p:ph type="pic" sz="quarter" idx="19"/>
          </p:nvPr>
        </p:nvPicPr>
        <p:blipFill>
          <a:blip r:embed="rId7">
            <a:extLst>
              <a:ext uri="{28A0092B-C50C-407E-A947-70E740481C1C}">
                <a14:useLocalDpi xmlns:a14="http://schemas.microsoft.com/office/drawing/2010/main" val="0"/>
              </a:ext>
            </a:extLst>
          </a:blip>
          <a:srcRect t="9740" b="9740"/>
          <a:stretch/>
        </p:blipFill>
        <p:spPr/>
      </p:pic>
      <p:sp>
        <p:nvSpPr>
          <p:cNvPr id="29" name="Text Placeholder 28">
            <a:extLst>
              <a:ext uri="{FF2B5EF4-FFF2-40B4-BE49-F238E27FC236}">
                <a16:creationId xmlns:a16="http://schemas.microsoft.com/office/drawing/2014/main" id="{0C3293B8-45AA-628D-4A0F-C64DD565D7F8}"/>
              </a:ext>
            </a:extLst>
          </p:cNvPr>
          <p:cNvSpPr>
            <a:spLocks noGrp="1"/>
          </p:cNvSpPr>
          <p:nvPr>
            <p:ph type="body" sz="quarter" idx="20"/>
          </p:nvPr>
        </p:nvSpPr>
        <p:spPr/>
        <p:txBody>
          <a:bodyPr>
            <a:normAutofit fontScale="92500" lnSpcReduction="10000"/>
          </a:bodyPr>
          <a:lstStyle/>
          <a:p>
            <a:r>
              <a:rPr lang="en-US" dirty="0"/>
              <a:t>Under 14 Eagles</a:t>
            </a:r>
          </a:p>
        </p:txBody>
      </p:sp>
      <p:sp>
        <p:nvSpPr>
          <p:cNvPr id="30" name="Text Placeholder 29">
            <a:extLst>
              <a:ext uri="{FF2B5EF4-FFF2-40B4-BE49-F238E27FC236}">
                <a16:creationId xmlns:a16="http://schemas.microsoft.com/office/drawing/2014/main" id="{28CACEE1-34F3-059C-5C45-90989747E590}"/>
              </a:ext>
            </a:extLst>
          </p:cNvPr>
          <p:cNvSpPr>
            <a:spLocks noGrp="1"/>
          </p:cNvSpPr>
          <p:nvPr>
            <p:ph type="body" sz="quarter" idx="21"/>
          </p:nvPr>
        </p:nvSpPr>
        <p:spPr/>
        <p:txBody>
          <a:bodyPr>
            <a:normAutofit fontScale="92500" lnSpcReduction="10000"/>
          </a:bodyPr>
          <a:lstStyle/>
          <a:p>
            <a:r>
              <a:rPr lang="en-US" dirty="0"/>
              <a:t>Under 15 Eagles</a:t>
            </a:r>
          </a:p>
        </p:txBody>
      </p:sp>
      <p:sp>
        <p:nvSpPr>
          <p:cNvPr id="31" name="Text Placeholder 30">
            <a:extLst>
              <a:ext uri="{FF2B5EF4-FFF2-40B4-BE49-F238E27FC236}">
                <a16:creationId xmlns:a16="http://schemas.microsoft.com/office/drawing/2014/main" id="{1A1C1E61-87E4-114C-E1DE-507FCC43E786}"/>
              </a:ext>
            </a:extLst>
          </p:cNvPr>
          <p:cNvSpPr>
            <a:spLocks noGrp="1"/>
          </p:cNvSpPr>
          <p:nvPr>
            <p:ph type="body" sz="quarter" idx="22"/>
          </p:nvPr>
        </p:nvSpPr>
        <p:spPr/>
        <p:txBody>
          <a:bodyPr>
            <a:normAutofit fontScale="92500" lnSpcReduction="10000"/>
          </a:bodyPr>
          <a:lstStyle/>
          <a:p>
            <a:r>
              <a:rPr lang="en-US" dirty="0"/>
              <a:t>Under 18 Eagles</a:t>
            </a:r>
          </a:p>
        </p:txBody>
      </p:sp>
      <p:sp>
        <p:nvSpPr>
          <p:cNvPr id="32" name="Text Placeholder 31">
            <a:extLst>
              <a:ext uri="{FF2B5EF4-FFF2-40B4-BE49-F238E27FC236}">
                <a16:creationId xmlns:a16="http://schemas.microsoft.com/office/drawing/2014/main" id="{0AF31488-BB86-6CA8-BBAF-AC8086BFE57F}"/>
              </a:ext>
            </a:extLst>
          </p:cNvPr>
          <p:cNvSpPr>
            <a:spLocks noGrp="1"/>
          </p:cNvSpPr>
          <p:nvPr>
            <p:ph type="body" sz="quarter" idx="23"/>
          </p:nvPr>
        </p:nvSpPr>
        <p:spPr/>
        <p:txBody>
          <a:bodyPr>
            <a:normAutofit fontScale="92500" lnSpcReduction="10000"/>
          </a:bodyPr>
          <a:lstStyle/>
          <a:p>
            <a:r>
              <a:rPr lang="en-US" dirty="0"/>
              <a:t>Under 21 Eagles</a:t>
            </a:r>
          </a:p>
        </p:txBody>
      </p:sp>
      <p:sp>
        <p:nvSpPr>
          <p:cNvPr id="33" name="Text Placeholder 32">
            <a:extLst>
              <a:ext uri="{FF2B5EF4-FFF2-40B4-BE49-F238E27FC236}">
                <a16:creationId xmlns:a16="http://schemas.microsoft.com/office/drawing/2014/main" id="{F342CAC4-A612-9142-7B9C-31EBAD5DB9F7}"/>
              </a:ext>
            </a:extLst>
          </p:cNvPr>
          <p:cNvSpPr>
            <a:spLocks noGrp="1"/>
          </p:cNvSpPr>
          <p:nvPr>
            <p:ph type="body" sz="quarter" idx="24"/>
          </p:nvPr>
        </p:nvSpPr>
        <p:spPr/>
        <p:txBody>
          <a:bodyPr>
            <a:normAutofit fontScale="85000" lnSpcReduction="10000"/>
          </a:bodyPr>
          <a:lstStyle/>
          <a:p>
            <a:r>
              <a:rPr lang="en-US" dirty="0"/>
              <a:t>Sunday Open Age</a:t>
            </a:r>
          </a:p>
        </p:txBody>
      </p:sp>
      <p:sp>
        <p:nvSpPr>
          <p:cNvPr id="34" name="Text Placeholder 33">
            <a:extLst>
              <a:ext uri="{FF2B5EF4-FFF2-40B4-BE49-F238E27FC236}">
                <a16:creationId xmlns:a16="http://schemas.microsoft.com/office/drawing/2014/main" id="{006A3713-4723-56CA-5F16-F5CF6D025AC3}"/>
              </a:ext>
            </a:extLst>
          </p:cNvPr>
          <p:cNvSpPr>
            <a:spLocks noGrp="1"/>
          </p:cNvSpPr>
          <p:nvPr>
            <p:ph type="body" sz="quarter" idx="25"/>
          </p:nvPr>
        </p:nvSpPr>
        <p:spPr/>
        <p:txBody>
          <a:bodyPr>
            <a:normAutofit fontScale="85000" lnSpcReduction="10000"/>
          </a:bodyPr>
          <a:lstStyle/>
          <a:p>
            <a:r>
              <a:rPr lang="en-US" dirty="0"/>
              <a:t>Hawkins Veterans </a:t>
            </a:r>
          </a:p>
        </p:txBody>
      </p:sp>
      <p:sp>
        <p:nvSpPr>
          <p:cNvPr id="35" name="Text Placeholder 34">
            <a:extLst>
              <a:ext uri="{FF2B5EF4-FFF2-40B4-BE49-F238E27FC236}">
                <a16:creationId xmlns:a16="http://schemas.microsoft.com/office/drawing/2014/main" id="{DBEC6319-7D40-F70D-6D80-9AF19DFA1BC6}"/>
              </a:ext>
            </a:extLst>
          </p:cNvPr>
          <p:cNvSpPr>
            <a:spLocks noGrp="1"/>
          </p:cNvSpPr>
          <p:nvPr>
            <p:ph type="body" sz="quarter" idx="27"/>
          </p:nvPr>
        </p:nvSpPr>
        <p:spPr/>
        <p:txBody>
          <a:bodyPr/>
          <a:lstStyle/>
          <a:p>
            <a:r>
              <a:rPr lang="en-US" dirty="0"/>
              <a:t>Greg Meacham</a:t>
            </a:r>
          </a:p>
        </p:txBody>
      </p:sp>
      <p:sp>
        <p:nvSpPr>
          <p:cNvPr id="36" name="Text Placeholder 35">
            <a:extLst>
              <a:ext uri="{FF2B5EF4-FFF2-40B4-BE49-F238E27FC236}">
                <a16:creationId xmlns:a16="http://schemas.microsoft.com/office/drawing/2014/main" id="{CF93383B-4586-6361-0088-235F59660ECB}"/>
              </a:ext>
            </a:extLst>
          </p:cNvPr>
          <p:cNvSpPr>
            <a:spLocks noGrp="1"/>
          </p:cNvSpPr>
          <p:nvPr>
            <p:ph type="body" sz="quarter" idx="28"/>
          </p:nvPr>
        </p:nvSpPr>
        <p:spPr/>
        <p:txBody>
          <a:bodyPr/>
          <a:lstStyle/>
          <a:p>
            <a:r>
              <a:rPr lang="en-US" dirty="0"/>
              <a:t>Paul Allen</a:t>
            </a:r>
          </a:p>
        </p:txBody>
      </p:sp>
      <p:sp>
        <p:nvSpPr>
          <p:cNvPr id="37" name="Text Placeholder 36">
            <a:extLst>
              <a:ext uri="{FF2B5EF4-FFF2-40B4-BE49-F238E27FC236}">
                <a16:creationId xmlns:a16="http://schemas.microsoft.com/office/drawing/2014/main" id="{93C3EBF0-350E-0188-AB26-6DD98E0C8161}"/>
              </a:ext>
            </a:extLst>
          </p:cNvPr>
          <p:cNvSpPr>
            <a:spLocks noGrp="1"/>
          </p:cNvSpPr>
          <p:nvPr>
            <p:ph type="body" sz="quarter" idx="30"/>
          </p:nvPr>
        </p:nvSpPr>
        <p:spPr/>
        <p:txBody>
          <a:bodyPr/>
          <a:lstStyle/>
          <a:p>
            <a:r>
              <a:rPr lang="en-US" dirty="0"/>
              <a:t>Andrew Harrison</a:t>
            </a:r>
          </a:p>
        </p:txBody>
      </p:sp>
      <p:sp>
        <p:nvSpPr>
          <p:cNvPr id="38" name="Text Placeholder 37">
            <a:extLst>
              <a:ext uri="{FF2B5EF4-FFF2-40B4-BE49-F238E27FC236}">
                <a16:creationId xmlns:a16="http://schemas.microsoft.com/office/drawing/2014/main" id="{B5CA909E-D3AE-E95C-B701-517B86A1F774}"/>
              </a:ext>
            </a:extLst>
          </p:cNvPr>
          <p:cNvSpPr>
            <a:spLocks noGrp="1"/>
          </p:cNvSpPr>
          <p:nvPr>
            <p:ph type="body" sz="quarter" idx="31"/>
          </p:nvPr>
        </p:nvSpPr>
        <p:spPr/>
        <p:txBody>
          <a:bodyPr/>
          <a:lstStyle/>
          <a:p>
            <a:r>
              <a:rPr lang="en-US" dirty="0"/>
              <a:t>Trevor Payne</a:t>
            </a:r>
          </a:p>
        </p:txBody>
      </p:sp>
      <p:sp>
        <p:nvSpPr>
          <p:cNvPr id="39" name="Text Placeholder 38">
            <a:extLst>
              <a:ext uri="{FF2B5EF4-FFF2-40B4-BE49-F238E27FC236}">
                <a16:creationId xmlns:a16="http://schemas.microsoft.com/office/drawing/2014/main" id="{34C1D5F0-0A23-B68A-9796-A1E3CC8D9FF2}"/>
              </a:ext>
            </a:extLst>
          </p:cNvPr>
          <p:cNvSpPr>
            <a:spLocks noGrp="1"/>
          </p:cNvSpPr>
          <p:nvPr>
            <p:ph type="body" sz="quarter" idx="33"/>
          </p:nvPr>
        </p:nvSpPr>
        <p:spPr/>
        <p:txBody>
          <a:bodyPr/>
          <a:lstStyle/>
          <a:p>
            <a:r>
              <a:rPr lang="en-US" dirty="0"/>
              <a:t>Tom Finch</a:t>
            </a:r>
          </a:p>
        </p:txBody>
      </p:sp>
      <p:sp>
        <p:nvSpPr>
          <p:cNvPr id="40" name="Text Placeholder 39">
            <a:extLst>
              <a:ext uri="{FF2B5EF4-FFF2-40B4-BE49-F238E27FC236}">
                <a16:creationId xmlns:a16="http://schemas.microsoft.com/office/drawing/2014/main" id="{66D0F120-F175-0E14-2A6F-D758647790A5}"/>
              </a:ext>
            </a:extLst>
          </p:cNvPr>
          <p:cNvSpPr>
            <a:spLocks noGrp="1"/>
          </p:cNvSpPr>
          <p:nvPr>
            <p:ph type="body" sz="quarter" idx="34"/>
          </p:nvPr>
        </p:nvSpPr>
        <p:spPr/>
        <p:txBody>
          <a:bodyPr/>
          <a:lstStyle/>
          <a:p>
            <a:r>
              <a:rPr lang="en-US" dirty="0"/>
              <a:t>Chris Burton</a:t>
            </a:r>
          </a:p>
        </p:txBody>
      </p:sp>
      <p:pic>
        <p:nvPicPr>
          <p:cNvPr id="3" name="Picture Placeholder 2">
            <a:extLst>
              <a:ext uri="{FF2B5EF4-FFF2-40B4-BE49-F238E27FC236}">
                <a16:creationId xmlns:a16="http://schemas.microsoft.com/office/drawing/2014/main" id="{6D644D12-F018-4BF6-6BDE-0AC1BD4BE5B0}"/>
              </a:ext>
            </a:extLst>
          </p:cNvPr>
          <p:cNvPicPr>
            <a:picLocks noGrp="1" noChangeAspect="1"/>
          </p:cNvPicPr>
          <p:nvPr>
            <p:ph type="pic" sz="quarter" idx="35"/>
          </p:nvPr>
        </p:nvPicPr>
        <p:blipFill>
          <a:blip r:embed="rId8">
            <a:extLst>
              <a:ext uri="{28A0092B-C50C-407E-A947-70E740481C1C}">
                <a14:useLocalDpi xmlns:a14="http://schemas.microsoft.com/office/drawing/2010/main" val="0"/>
              </a:ext>
            </a:extLst>
          </a:blip>
          <a:srcRect t="7425" b="7425"/>
          <a:stretch/>
        </p:blipFill>
        <p:spPr/>
      </p:pic>
      <p:pic>
        <p:nvPicPr>
          <p:cNvPr id="4" name="Picture Placeholder 3" descr="A person in a blue shirt&#10;&#10;Description automatically generated with medium confidence">
            <a:extLst>
              <a:ext uri="{FF2B5EF4-FFF2-40B4-BE49-F238E27FC236}">
                <a16:creationId xmlns:a16="http://schemas.microsoft.com/office/drawing/2014/main" id="{BE0C8063-E0B8-B35A-C016-2B1C9DCE104B}"/>
              </a:ext>
            </a:extLst>
          </p:cNvPr>
          <p:cNvPicPr>
            <a:picLocks noGrp="1" noChangeAspect="1"/>
          </p:cNvPicPr>
          <p:nvPr>
            <p:ph type="pic" sz="quarter" idx="36"/>
          </p:nvPr>
        </p:nvPicPr>
        <p:blipFill>
          <a:blip r:embed="rId9">
            <a:extLst>
              <a:ext uri="{28A0092B-C50C-407E-A947-70E740481C1C}">
                <a14:useLocalDpi xmlns:a14="http://schemas.microsoft.com/office/drawing/2010/main" val="0"/>
              </a:ext>
            </a:extLst>
          </a:blip>
          <a:srcRect t="11621" b="11621"/>
          <a:stretch>
            <a:fillRect/>
          </a:stretch>
        </p:blipFill>
        <p:spPr/>
      </p:pic>
      <p:pic>
        <p:nvPicPr>
          <p:cNvPr id="13" name="Picture Placeholder 12">
            <a:extLst>
              <a:ext uri="{FF2B5EF4-FFF2-40B4-BE49-F238E27FC236}">
                <a16:creationId xmlns:a16="http://schemas.microsoft.com/office/drawing/2014/main" id="{D3B1BC1A-E691-AA76-FAC2-40E1B55DCDC4}"/>
              </a:ext>
            </a:extLst>
          </p:cNvPr>
          <p:cNvPicPr>
            <a:picLocks noGrp="1" noChangeAspect="1"/>
          </p:cNvPicPr>
          <p:nvPr>
            <p:ph type="pic" sz="quarter" idx="37"/>
          </p:nvPr>
        </p:nvPicPr>
        <p:blipFill>
          <a:blip r:embed="rId10">
            <a:extLst>
              <a:ext uri="{28A0092B-C50C-407E-A947-70E740481C1C}">
                <a14:useLocalDpi xmlns:a14="http://schemas.microsoft.com/office/drawing/2010/main" val="0"/>
              </a:ext>
            </a:extLst>
          </a:blip>
          <a:srcRect t="14346" b="14346"/>
          <a:stretch/>
        </p:blipFill>
        <p:spPr/>
      </p:pic>
      <p:sp>
        <p:nvSpPr>
          <p:cNvPr id="44" name="Text Placeholder 43">
            <a:extLst>
              <a:ext uri="{FF2B5EF4-FFF2-40B4-BE49-F238E27FC236}">
                <a16:creationId xmlns:a16="http://schemas.microsoft.com/office/drawing/2014/main" id="{34333EC8-BF87-6036-98D1-09984E5CF95B}"/>
              </a:ext>
            </a:extLst>
          </p:cNvPr>
          <p:cNvSpPr>
            <a:spLocks noGrp="1"/>
          </p:cNvSpPr>
          <p:nvPr>
            <p:ph type="body" sz="quarter" idx="38"/>
          </p:nvPr>
        </p:nvSpPr>
        <p:spPr/>
        <p:txBody>
          <a:bodyPr>
            <a:normAutofit fontScale="92500" lnSpcReduction="10000"/>
          </a:bodyPr>
          <a:lstStyle/>
          <a:p>
            <a:r>
              <a:rPr lang="en-US" dirty="0"/>
              <a:t>Under 13 Eagles</a:t>
            </a:r>
          </a:p>
        </p:txBody>
      </p:sp>
      <p:sp>
        <p:nvSpPr>
          <p:cNvPr id="45" name="Text Placeholder 44">
            <a:extLst>
              <a:ext uri="{FF2B5EF4-FFF2-40B4-BE49-F238E27FC236}">
                <a16:creationId xmlns:a16="http://schemas.microsoft.com/office/drawing/2014/main" id="{D2233EDF-FF8E-4511-FD23-781683243CB4}"/>
              </a:ext>
            </a:extLst>
          </p:cNvPr>
          <p:cNvSpPr>
            <a:spLocks noGrp="1"/>
          </p:cNvSpPr>
          <p:nvPr>
            <p:ph type="body" sz="quarter" idx="39"/>
          </p:nvPr>
        </p:nvSpPr>
        <p:spPr/>
        <p:txBody>
          <a:bodyPr>
            <a:normAutofit fontScale="92500" lnSpcReduction="10000"/>
          </a:bodyPr>
          <a:lstStyle/>
          <a:p>
            <a:r>
              <a:rPr lang="en-US" dirty="0"/>
              <a:t>Under 17 Eagles</a:t>
            </a:r>
          </a:p>
        </p:txBody>
      </p:sp>
      <p:sp>
        <p:nvSpPr>
          <p:cNvPr id="46" name="Text Placeholder 45">
            <a:extLst>
              <a:ext uri="{FF2B5EF4-FFF2-40B4-BE49-F238E27FC236}">
                <a16:creationId xmlns:a16="http://schemas.microsoft.com/office/drawing/2014/main" id="{01A7E76F-8B8D-FA8A-4246-D2BB0970F076}"/>
              </a:ext>
            </a:extLst>
          </p:cNvPr>
          <p:cNvSpPr>
            <a:spLocks noGrp="1"/>
          </p:cNvSpPr>
          <p:nvPr>
            <p:ph type="body" sz="quarter" idx="40"/>
          </p:nvPr>
        </p:nvSpPr>
        <p:spPr/>
        <p:txBody>
          <a:bodyPr>
            <a:normAutofit fontScale="70000" lnSpcReduction="20000"/>
          </a:bodyPr>
          <a:lstStyle/>
          <a:p>
            <a:r>
              <a:rPr lang="en-US" dirty="0"/>
              <a:t>Saturday Open Age</a:t>
            </a:r>
          </a:p>
        </p:txBody>
      </p:sp>
      <p:sp>
        <p:nvSpPr>
          <p:cNvPr id="47" name="Text Placeholder 46">
            <a:extLst>
              <a:ext uri="{FF2B5EF4-FFF2-40B4-BE49-F238E27FC236}">
                <a16:creationId xmlns:a16="http://schemas.microsoft.com/office/drawing/2014/main" id="{7D64770F-5334-16F4-27A7-7375E034BB83}"/>
              </a:ext>
            </a:extLst>
          </p:cNvPr>
          <p:cNvSpPr>
            <a:spLocks noGrp="1"/>
          </p:cNvSpPr>
          <p:nvPr>
            <p:ph type="body" sz="quarter" idx="41"/>
          </p:nvPr>
        </p:nvSpPr>
        <p:spPr/>
        <p:txBody>
          <a:bodyPr/>
          <a:lstStyle/>
          <a:p>
            <a:r>
              <a:rPr lang="en-US" dirty="0"/>
              <a:t>Tom </a:t>
            </a:r>
            <a:r>
              <a:rPr lang="en-US" dirty="0" err="1"/>
              <a:t>Spragg</a:t>
            </a:r>
            <a:endParaRPr lang="en-US" dirty="0"/>
          </a:p>
        </p:txBody>
      </p:sp>
      <p:sp>
        <p:nvSpPr>
          <p:cNvPr id="48" name="Text Placeholder 47">
            <a:extLst>
              <a:ext uri="{FF2B5EF4-FFF2-40B4-BE49-F238E27FC236}">
                <a16:creationId xmlns:a16="http://schemas.microsoft.com/office/drawing/2014/main" id="{DBA9E30B-15D6-5A3F-EAAF-3453323E8ADD}"/>
              </a:ext>
            </a:extLst>
          </p:cNvPr>
          <p:cNvSpPr>
            <a:spLocks noGrp="1"/>
          </p:cNvSpPr>
          <p:nvPr>
            <p:ph type="body" sz="quarter" idx="42"/>
          </p:nvPr>
        </p:nvSpPr>
        <p:spPr/>
        <p:txBody>
          <a:bodyPr/>
          <a:lstStyle/>
          <a:p>
            <a:r>
              <a:rPr lang="en-US" dirty="0"/>
              <a:t>Carl Yardley</a:t>
            </a:r>
          </a:p>
        </p:txBody>
      </p:sp>
      <p:sp>
        <p:nvSpPr>
          <p:cNvPr id="49" name="Text Placeholder 48">
            <a:extLst>
              <a:ext uri="{FF2B5EF4-FFF2-40B4-BE49-F238E27FC236}">
                <a16:creationId xmlns:a16="http://schemas.microsoft.com/office/drawing/2014/main" id="{C4F987DA-195E-9B2C-322E-0ED007C3B347}"/>
              </a:ext>
            </a:extLst>
          </p:cNvPr>
          <p:cNvSpPr>
            <a:spLocks noGrp="1"/>
          </p:cNvSpPr>
          <p:nvPr>
            <p:ph type="body" sz="quarter" idx="43"/>
          </p:nvPr>
        </p:nvSpPr>
        <p:spPr/>
        <p:txBody>
          <a:bodyPr/>
          <a:lstStyle/>
          <a:p>
            <a:r>
              <a:rPr lang="en-US" dirty="0"/>
              <a:t>Karl </a:t>
            </a:r>
            <a:r>
              <a:rPr lang="en-US" dirty="0" err="1"/>
              <a:t>Hadlington</a:t>
            </a:r>
            <a:endParaRPr lang="en-US" dirty="0"/>
          </a:p>
        </p:txBody>
      </p:sp>
    </p:spTree>
    <p:extLst>
      <p:ext uri="{BB962C8B-B14F-4D97-AF65-F5344CB8AC3E}">
        <p14:creationId xmlns:p14="http://schemas.microsoft.com/office/powerpoint/2010/main" val="132665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8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calendar&#10;&#10;Description automatically generated">
            <a:extLst>
              <a:ext uri="{FF2B5EF4-FFF2-40B4-BE49-F238E27FC236}">
                <a16:creationId xmlns:a16="http://schemas.microsoft.com/office/drawing/2014/main" id="{03A4B6DA-D970-4DED-A494-2550B5673131}"/>
              </a:ext>
            </a:extLst>
          </p:cNvPr>
          <p:cNvPicPr>
            <a:picLocks noChangeAspect="1"/>
          </p:cNvPicPr>
          <p:nvPr/>
        </p:nvPicPr>
        <p:blipFill rotWithShape="1">
          <a:blip r:embed="rId2">
            <a:extLst>
              <a:ext uri="{28A0092B-C50C-407E-A947-70E740481C1C}">
                <a14:useLocalDpi xmlns:a14="http://schemas.microsoft.com/office/drawing/2010/main" val="0"/>
              </a:ext>
            </a:extLst>
          </a:blip>
          <a:srcRect l="3643" t="14617" r="2528" b="66362"/>
          <a:stretch/>
        </p:blipFill>
        <p:spPr>
          <a:xfrm>
            <a:off x="253206" y="1034031"/>
            <a:ext cx="9422699" cy="1379549"/>
          </a:xfrm>
          <a:prstGeom prst="rect">
            <a:avLst/>
          </a:prstGeom>
        </p:spPr>
      </p:pic>
      <p:graphicFrame>
        <p:nvGraphicFramePr>
          <p:cNvPr id="3" name="Table 4">
            <a:extLst>
              <a:ext uri="{FF2B5EF4-FFF2-40B4-BE49-F238E27FC236}">
                <a16:creationId xmlns:a16="http://schemas.microsoft.com/office/drawing/2014/main" id="{6B294B23-AC7D-4F1C-8D8A-59F2F42D8869}"/>
              </a:ext>
            </a:extLst>
          </p:cNvPr>
          <p:cNvGraphicFramePr>
            <a:graphicFrameLocks/>
          </p:cNvGraphicFramePr>
          <p:nvPr>
            <p:extLst>
              <p:ext uri="{D42A27DB-BD31-4B8C-83A1-F6EECF244321}">
                <p14:modId xmlns:p14="http://schemas.microsoft.com/office/powerpoint/2010/main" val="2053321978"/>
              </p:ext>
            </p:extLst>
          </p:nvPr>
        </p:nvGraphicFramePr>
        <p:xfrm>
          <a:off x="253206" y="2404220"/>
          <a:ext cx="9399586" cy="4161320"/>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26412">
                  <a:extLst>
                    <a:ext uri="{9D8B030D-6E8A-4147-A177-3AD203B41FA5}">
                      <a16:colId xmlns:a16="http://schemas.microsoft.com/office/drawing/2014/main" val="516474111"/>
                    </a:ext>
                  </a:extLst>
                </a:gridCol>
                <a:gridCol w="1359184">
                  <a:extLst>
                    <a:ext uri="{9D8B030D-6E8A-4147-A177-3AD203B41FA5}">
                      <a16:colId xmlns:a16="http://schemas.microsoft.com/office/drawing/2014/main" val="3120689582"/>
                    </a:ext>
                  </a:extLst>
                </a:gridCol>
              </a:tblGrid>
              <a:tr h="636988">
                <a:tc>
                  <a:txBody>
                    <a:bodyPr/>
                    <a:lstStyle/>
                    <a:p>
                      <a:r>
                        <a:rPr lang="en-GB" sz="1200" dirty="0">
                          <a:solidFill>
                            <a:schemeClr val="tx2"/>
                          </a:solidFill>
                          <a:latin typeface="+mn-lt"/>
                        </a:rPr>
                        <a:t>Adult Football</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Male</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1 x open age</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4 x open age, 1 x Veterans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5 Coaches</a:t>
                      </a:r>
                    </a:p>
                    <a:p>
                      <a:r>
                        <a:rPr lang="en-GB" sz="1200" dirty="0">
                          <a:solidFill>
                            <a:schemeClr val="tx2"/>
                          </a:solidFill>
                          <a:latin typeface="+mn-lt"/>
                        </a:rPr>
                        <a:t>5 volunteers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Team creation</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County Leagues</a:t>
                      </a:r>
                    </a:p>
                  </a:txBody>
                  <a:tcPr marL="61982" marR="61982" marT="30990" marB="30990" anchor="ctr">
                    <a:solidFill>
                      <a:schemeClr val="bg1">
                        <a:alpha val="70000"/>
                      </a:schemeClr>
                    </a:solidFill>
                  </a:tcPr>
                </a:tc>
                <a:extLst>
                  <a:ext uri="{0D108BD9-81ED-4DB2-BD59-A6C34878D82A}">
                    <a16:rowId xmlns:a16="http://schemas.microsoft.com/office/drawing/2014/main" val="3350090079"/>
                  </a:ext>
                </a:extLst>
              </a:tr>
              <a:tr h="636988">
                <a:tc>
                  <a:txBody>
                    <a:bodyPr/>
                    <a:lstStyle/>
                    <a:p>
                      <a:r>
                        <a:rPr lang="en-GB" sz="1200" dirty="0">
                          <a:solidFill>
                            <a:schemeClr val="tx2"/>
                          </a:solidFill>
                          <a:latin typeface="+mn-lt"/>
                        </a:rPr>
                        <a:t>Junior Football</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Mixed</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Under 7’s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2 x teams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2 x coaches</a:t>
                      </a:r>
                    </a:p>
                    <a:p>
                      <a:r>
                        <a:rPr lang="en-GB" sz="1200" dirty="0">
                          <a:solidFill>
                            <a:schemeClr val="tx2"/>
                          </a:solidFill>
                          <a:latin typeface="+mn-lt"/>
                        </a:rPr>
                        <a:t>2 x volunteers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Team creation</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Mid Staffs</a:t>
                      </a:r>
                    </a:p>
                    <a:p>
                      <a:r>
                        <a:rPr lang="en-GB" sz="1200" dirty="0">
                          <a:solidFill>
                            <a:schemeClr val="tx2"/>
                          </a:solidFill>
                          <a:latin typeface="+mn-lt"/>
                        </a:rPr>
                        <a:t>Walsall Junior</a:t>
                      </a:r>
                    </a:p>
                    <a:p>
                      <a:r>
                        <a:rPr lang="en-GB" sz="1200" dirty="0">
                          <a:solidFill>
                            <a:schemeClr val="tx2"/>
                          </a:solidFill>
                          <a:latin typeface="+mn-lt"/>
                        </a:rPr>
                        <a:t>Lichfield League</a:t>
                      </a:r>
                    </a:p>
                  </a:txBody>
                  <a:tcPr marL="61982" marR="61982" marT="30990" marB="30990" anchor="ctr">
                    <a:solidFill>
                      <a:schemeClr val="bg1">
                        <a:alpha val="70000"/>
                      </a:schemeClr>
                    </a:solidFill>
                  </a:tcPr>
                </a:tc>
                <a:extLst>
                  <a:ext uri="{0D108BD9-81ED-4DB2-BD59-A6C34878D82A}">
                    <a16:rowId xmlns:a16="http://schemas.microsoft.com/office/drawing/2014/main" val="1066648852"/>
                  </a:ext>
                </a:extLst>
              </a:tr>
              <a:tr h="636988">
                <a:tc>
                  <a:txBody>
                    <a:bodyPr/>
                    <a:lstStyle/>
                    <a:p>
                      <a:r>
                        <a:rPr lang="en-GB" sz="1200" dirty="0">
                          <a:solidFill>
                            <a:schemeClr val="tx2"/>
                          </a:solidFill>
                          <a:latin typeface="+mn-lt"/>
                        </a:rPr>
                        <a:t>Junior Football</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Female</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Under 7-9 years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Just play possible </a:t>
                      </a:r>
                    </a:p>
                    <a:p>
                      <a:r>
                        <a:rPr lang="en-GB" sz="1200" dirty="0">
                          <a:solidFill>
                            <a:schemeClr val="tx2"/>
                          </a:solidFill>
                          <a:latin typeface="+mn-lt"/>
                        </a:rPr>
                        <a:t>2 x teams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3 x coaches</a:t>
                      </a:r>
                    </a:p>
                    <a:p>
                      <a:r>
                        <a:rPr lang="en-GB" sz="1200" dirty="0">
                          <a:solidFill>
                            <a:schemeClr val="tx2"/>
                          </a:solidFill>
                          <a:latin typeface="+mn-lt"/>
                        </a:rPr>
                        <a:t>2 x volunteers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Team creation</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Mid Staffs</a:t>
                      </a:r>
                    </a:p>
                    <a:p>
                      <a:r>
                        <a:rPr lang="en-GB" sz="1200" dirty="0">
                          <a:solidFill>
                            <a:schemeClr val="tx2"/>
                          </a:solidFill>
                          <a:latin typeface="+mn-lt"/>
                        </a:rPr>
                        <a:t>Walsall Junior</a:t>
                      </a:r>
                    </a:p>
                    <a:p>
                      <a:r>
                        <a:rPr lang="en-GB" sz="1200" dirty="0">
                          <a:solidFill>
                            <a:schemeClr val="tx2"/>
                          </a:solidFill>
                          <a:latin typeface="+mn-lt"/>
                        </a:rPr>
                        <a:t>Lichfield League</a:t>
                      </a:r>
                    </a:p>
                  </a:txBody>
                  <a:tcPr marL="61982" marR="61982" marT="30990" marB="30990" anchor="ctr">
                    <a:solidFill>
                      <a:schemeClr val="bg1">
                        <a:alpha val="70000"/>
                      </a:schemeClr>
                    </a:solidFill>
                  </a:tcPr>
                </a:tc>
                <a:extLst>
                  <a:ext uri="{0D108BD9-81ED-4DB2-BD59-A6C34878D82A}">
                    <a16:rowId xmlns:a16="http://schemas.microsoft.com/office/drawing/2014/main" val="2844108709"/>
                  </a:ext>
                </a:extLst>
              </a:tr>
              <a:tr h="636988">
                <a:tc>
                  <a:txBody>
                    <a:bodyPr/>
                    <a:lstStyle/>
                    <a:p>
                      <a:r>
                        <a:rPr lang="en-GB" sz="1200" dirty="0">
                          <a:solidFill>
                            <a:schemeClr val="tx2"/>
                          </a:solidFill>
                          <a:latin typeface="+mn-lt"/>
                        </a:rPr>
                        <a:t>Goalkeeper Coaching</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Mixed</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Under 7 to 16</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Additional training</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2 x coaches</a:t>
                      </a:r>
                    </a:p>
                    <a:p>
                      <a:r>
                        <a:rPr lang="en-GB" sz="1200" dirty="0">
                          <a:solidFill>
                            <a:schemeClr val="tx2"/>
                          </a:solidFill>
                          <a:latin typeface="+mn-lt"/>
                        </a:rPr>
                        <a:t>2 x volunteers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Team development</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N/A</a:t>
                      </a:r>
                    </a:p>
                  </a:txBody>
                  <a:tcPr marL="61982" marR="61982" marT="30990" marB="30990" anchor="ctr">
                    <a:solidFill>
                      <a:schemeClr val="bg1">
                        <a:alpha val="70000"/>
                      </a:schemeClr>
                    </a:solidFill>
                  </a:tcPr>
                </a:tc>
                <a:extLst>
                  <a:ext uri="{0D108BD9-81ED-4DB2-BD59-A6C34878D82A}">
                    <a16:rowId xmlns:a16="http://schemas.microsoft.com/office/drawing/2014/main" val="2658269976"/>
                  </a:ext>
                </a:extLst>
              </a:tr>
              <a:tr h="636988">
                <a:tc>
                  <a:txBody>
                    <a:bodyPr/>
                    <a:lstStyle/>
                    <a:p>
                      <a:r>
                        <a:rPr lang="en-GB" sz="1200" dirty="0">
                          <a:solidFill>
                            <a:schemeClr val="tx2"/>
                          </a:solidFill>
                          <a:latin typeface="+mn-lt"/>
                        </a:rPr>
                        <a:t>Soccer School</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Mixed</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Ages 5 to 7</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Just play sessions with a view to develop new teams every season</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3 x coaches</a:t>
                      </a:r>
                    </a:p>
                    <a:p>
                      <a:r>
                        <a:rPr lang="en-GB" sz="1200" dirty="0">
                          <a:solidFill>
                            <a:schemeClr val="tx2"/>
                          </a:solidFill>
                          <a:latin typeface="+mn-lt"/>
                        </a:rPr>
                        <a:t>2 x volunteers</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Team creation and development</a:t>
                      </a:r>
                    </a:p>
                  </a:txBody>
                  <a:tcPr marL="61982" marR="61982" marT="30990" marB="30990" anchor="ctr">
                    <a:solidFill>
                      <a:schemeClr val="bg1">
                        <a:alpha val="70000"/>
                      </a:schemeClr>
                    </a:solidFill>
                  </a:tcPr>
                </a:tc>
                <a:tc>
                  <a:txBody>
                    <a:bodyPr/>
                    <a:lstStyle/>
                    <a:p>
                      <a:r>
                        <a:rPr lang="en-GB" sz="1200" dirty="0">
                          <a:solidFill>
                            <a:schemeClr val="tx2"/>
                          </a:solidFill>
                          <a:latin typeface="+mn-lt"/>
                        </a:rPr>
                        <a:t>N/A</a:t>
                      </a:r>
                    </a:p>
                  </a:txBody>
                  <a:tcPr marL="61982" marR="61982" marT="30990" marB="30990" anchor="ctr">
                    <a:solidFill>
                      <a:schemeClr val="bg1">
                        <a:alpha val="70000"/>
                      </a:schemeClr>
                    </a:solidFill>
                  </a:tcPr>
                </a:tc>
                <a:extLst>
                  <a:ext uri="{0D108BD9-81ED-4DB2-BD59-A6C34878D82A}">
                    <a16:rowId xmlns:a16="http://schemas.microsoft.com/office/drawing/2014/main" val="2333855720"/>
                  </a:ext>
                </a:extLst>
              </a:tr>
              <a:tr h="636988">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a:solidFill>
                          <a:schemeClr val="tx2"/>
                        </a:solidFill>
                        <a:latin typeface="+mn-lt"/>
                      </a:endParaRPr>
                    </a:p>
                  </a:txBody>
                  <a:tcPr marL="61982" marR="61982" marT="30990" marB="30990" anchor="ctr">
                    <a:solidFill>
                      <a:schemeClr val="bg1">
                        <a:alpha val="70000"/>
                      </a:schemeClr>
                    </a:solidFill>
                  </a:tcPr>
                </a:tc>
                <a:tc>
                  <a:txBody>
                    <a:bodyPr/>
                    <a:lstStyle/>
                    <a:p>
                      <a:endParaRPr lang="en-GB" sz="12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987260038"/>
                  </a:ext>
                </a:extLst>
              </a:tr>
            </a:tbl>
          </a:graphicData>
        </a:graphic>
      </p:graphicFrame>
    </p:spTree>
    <p:extLst>
      <p:ext uri="{BB962C8B-B14F-4D97-AF65-F5344CB8AC3E}">
        <p14:creationId xmlns:p14="http://schemas.microsoft.com/office/powerpoint/2010/main" val="419547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14CBC8-1EA0-4D38-B590-E4047FFA8BA8}"/>
              </a:ext>
            </a:extLst>
          </p:cNvPr>
          <p:cNvSpPr>
            <a:spLocks noGrp="1"/>
          </p:cNvSpPr>
          <p:nvPr>
            <p:ph type="body" sz="quarter" idx="11"/>
          </p:nvPr>
        </p:nvSpPr>
        <p:spPr/>
        <p:txBody>
          <a:bodyPr/>
          <a:lstStyle/>
          <a:p>
            <a:r>
              <a:rPr lang="en-GB"/>
              <a:t>ADD IN SEASON HERE</a:t>
            </a:r>
          </a:p>
        </p:txBody>
      </p:sp>
      <p:pic>
        <p:nvPicPr>
          <p:cNvPr id="5" name="Picture 4" descr="Graphical user interface, application, email&#10;&#10;Description automatically generated">
            <a:extLst>
              <a:ext uri="{FF2B5EF4-FFF2-40B4-BE49-F238E27FC236}">
                <a16:creationId xmlns:a16="http://schemas.microsoft.com/office/drawing/2014/main" id="{A667099F-EC40-4300-95BE-8411293147EB}"/>
              </a:ext>
            </a:extLst>
          </p:cNvPr>
          <p:cNvPicPr>
            <a:picLocks noChangeAspect="1"/>
          </p:cNvPicPr>
          <p:nvPr/>
        </p:nvPicPr>
        <p:blipFill rotWithShape="1">
          <a:blip r:embed="rId2">
            <a:extLst>
              <a:ext uri="{28A0092B-C50C-407E-A947-70E740481C1C}">
                <a14:useLocalDpi xmlns:a14="http://schemas.microsoft.com/office/drawing/2010/main" val="0"/>
              </a:ext>
            </a:extLst>
          </a:blip>
          <a:srcRect l="2871" t="29333" r="3753" b="63785"/>
          <a:stretch/>
        </p:blipFill>
        <p:spPr>
          <a:xfrm>
            <a:off x="234950" y="2010706"/>
            <a:ext cx="9451975" cy="503099"/>
          </a:xfrm>
          <a:prstGeom prst="rect">
            <a:avLst/>
          </a:prstGeom>
        </p:spPr>
      </p:pic>
      <p:graphicFrame>
        <p:nvGraphicFramePr>
          <p:cNvPr id="6" name="Table 4">
            <a:extLst>
              <a:ext uri="{FF2B5EF4-FFF2-40B4-BE49-F238E27FC236}">
                <a16:creationId xmlns:a16="http://schemas.microsoft.com/office/drawing/2014/main" id="{E0D46A77-B249-47E4-AE94-749CA61E171D}"/>
              </a:ext>
            </a:extLst>
          </p:cNvPr>
          <p:cNvGraphicFramePr>
            <a:graphicFrameLocks/>
          </p:cNvGraphicFramePr>
          <p:nvPr>
            <p:extLst>
              <p:ext uri="{D42A27DB-BD31-4B8C-83A1-F6EECF244321}">
                <p14:modId xmlns:p14="http://schemas.microsoft.com/office/powerpoint/2010/main" val="2739007325"/>
              </p:ext>
            </p:extLst>
          </p:nvPr>
        </p:nvGraphicFramePr>
        <p:xfrm>
          <a:off x="253207" y="2483627"/>
          <a:ext cx="9399586" cy="3651705"/>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8056788">
                  <a:extLst>
                    <a:ext uri="{9D8B030D-6E8A-4147-A177-3AD203B41FA5}">
                      <a16:colId xmlns:a16="http://schemas.microsoft.com/office/drawing/2014/main" val="4125670610"/>
                    </a:ext>
                  </a:extLst>
                </a:gridCol>
              </a:tblGrid>
              <a:tr h="405745">
                <a:tc>
                  <a:txBody>
                    <a:bodyPr/>
                    <a:lstStyle/>
                    <a:p>
                      <a:r>
                        <a:rPr lang="en-GB" sz="1100" b="1">
                          <a:solidFill>
                            <a:schemeClr val="tx2"/>
                          </a:solidFill>
                          <a:latin typeface="+mn-lt"/>
                        </a:rPr>
                        <a:t>September</a:t>
                      </a:r>
                    </a:p>
                  </a:txBody>
                  <a:tcPr marL="61982" marR="61982" marT="30990" marB="30990" anchor="ctr">
                    <a:solidFill>
                      <a:schemeClr val="bg1">
                        <a:alpha val="70000"/>
                      </a:schemeClr>
                    </a:solidFill>
                  </a:tcPr>
                </a:tc>
                <a:tc>
                  <a:txBody>
                    <a:bodyPr/>
                    <a:lstStyle/>
                    <a:p>
                      <a:r>
                        <a:rPr lang="en-GB" sz="1100" dirty="0">
                          <a:solidFill>
                            <a:schemeClr val="tx2"/>
                          </a:solidFill>
                          <a:latin typeface="+mn-lt"/>
                        </a:rPr>
                        <a:t>Please see uploaded Coaching Planner for 2022-2023 season.</a:t>
                      </a:r>
                    </a:p>
                  </a:txBody>
                  <a:tcPr marL="61982" marR="61982" marT="30990" marB="30990" anchor="ctr">
                    <a:solidFill>
                      <a:schemeClr val="bg1">
                        <a:alpha val="70000"/>
                      </a:schemeClr>
                    </a:solidFill>
                  </a:tcPr>
                </a:tc>
                <a:extLst>
                  <a:ext uri="{0D108BD9-81ED-4DB2-BD59-A6C34878D82A}">
                    <a16:rowId xmlns:a16="http://schemas.microsoft.com/office/drawing/2014/main" val="1478268681"/>
                  </a:ext>
                </a:extLst>
              </a:tr>
              <a:tr h="405745">
                <a:tc>
                  <a:txBody>
                    <a:bodyPr/>
                    <a:lstStyle/>
                    <a:p>
                      <a:r>
                        <a:rPr lang="en-GB" sz="1100" b="1">
                          <a:solidFill>
                            <a:schemeClr val="tx2"/>
                          </a:solidFill>
                          <a:latin typeface="+mn-lt"/>
                        </a:rPr>
                        <a:t>October</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274164844"/>
                  </a:ext>
                </a:extLst>
              </a:tr>
              <a:tr h="405745">
                <a:tc>
                  <a:txBody>
                    <a:bodyPr/>
                    <a:lstStyle/>
                    <a:p>
                      <a:r>
                        <a:rPr lang="en-GB" sz="1100" b="1">
                          <a:solidFill>
                            <a:schemeClr val="tx2"/>
                          </a:solidFill>
                          <a:latin typeface="+mn-lt"/>
                        </a:rPr>
                        <a:t>November</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350090079"/>
                  </a:ext>
                </a:extLst>
              </a:tr>
              <a:tr h="405745">
                <a:tc>
                  <a:txBody>
                    <a:bodyPr/>
                    <a:lstStyle/>
                    <a:p>
                      <a:r>
                        <a:rPr lang="en-GB" sz="1100" b="1">
                          <a:solidFill>
                            <a:schemeClr val="tx2"/>
                          </a:solidFill>
                          <a:latin typeface="+mn-lt"/>
                        </a:rPr>
                        <a:t>December</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249207782"/>
                  </a:ext>
                </a:extLst>
              </a:tr>
              <a:tr h="405745">
                <a:tc>
                  <a:txBody>
                    <a:bodyPr/>
                    <a:lstStyle/>
                    <a:p>
                      <a:r>
                        <a:rPr lang="en-GB" sz="1100" b="1">
                          <a:solidFill>
                            <a:schemeClr val="tx2"/>
                          </a:solidFill>
                          <a:latin typeface="+mn-lt"/>
                        </a:rPr>
                        <a:t>January</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387486826"/>
                  </a:ext>
                </a:extLst>
              </a:tr>
              <a:tr h="405745">
                <a:tc>
                  <a:txBody>
                    <a:bodyPr/>
                    <a:lstStyle/>
                    <a:p>
                      <a:r>
                        <a:rPr lang="en-GB" sz="1100" b="1">
                          <a:solidFill>
                            <a:schemeClr val="tx2"/>
                          </a:solidFill>
                          <a:latin typeface="+mn-lt"/>
                        </a:rPr>
                        <a:t>February</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441902138"/>
                  </a:ext>
                </a:extLst>
              </a:tr>
              <a:tr h="405745">
                <a:tc>
                  <a:txBody>
                    <a:bodyPr/>
                    <a:lstStyle/>
                    <a:p>
                      <a:r>
                        <a:rPr lang="en-GB" sz="1100" b="1">
                          <a:solidFill>
                            <a:schemeClr val="tx2"/>
                          </a:solidFill>
                          <a:latin typeface="+mn-lt"/>
                        </a:rPr>
                        <a:t>March</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2986107211"/>
                  </a:ext>
                </a:extLst>
              </a:tr>
              <a:tr h="405745">
                <a:tc>
                  <a:txBody>
                    <a:bodyPr/>
                    <a:lstStyle/>
                    <a:p>
                      <a:r>
                        <a:rPr lang="en-GB" sz="1100" b="1">
                          <a:solidFill>
                            <a:schemeClr val="tx2"/>
                          </a:solidFill>
                          <a:latin typeface="+mn-lt"/>
                        </a:rPr>
                        <a:t>April</a:t>
                      </a:r>
                    </a:p>
                  </a:txBody>
                  <a:tcPr marL="61982" marR="61982" marT="30990" marB="30990" anchor="ctr">
                    <a:solidFill>
                      <a:schemeClr val="bg1">
                        <a:alpha val="70000"/>
                      </a:schemeClr>
                    </a:solidFill>
                  </a:tcPr>
                </a:tc>
                <a:tc>
                  <a:txBody>
                    <a:bodyPr/>
                    <a:lstStyle/>
                    <a:p>
                      <a:endParaRPr lang="en-GB" sz="110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1659637942"/>
                  </a:ext>
                </a:extLst>
              </a:tr>
              <a:tr h="405745">
                <a:tc>
                  <a:txBody>
                    <a:bodyPr/>
                    <a:lstStyle/>
                    <a:p>
                      <a:r>
                        <a:rPr lang="en-GB" sz="1100" b="1">
                          <a:solidFill>
                            <a:schemeClr val="tx2"/>
                          </a:solidFill>
                          <a:latin typeface="+mn-lt"/>
                        </a:rPr>
                        <a:t>May</a:t>
                      </a:r>
                    </a:p>
                  </a:txBody>
                  <a:tcPr marL="61982" marR="61982" marT="30990" marB="30990" anchor="ctr">
                    <a:solidFill>
                      <a:schemeClr val="bg1">
                        <a:alpha val="70000"/>
                      </a:schemeClr>
                    </a:solidFill>
                  </a:tcPr>
                </a:tc>
                <a:tc>
                  <a:txBody>
                    <a:bodyPr/>
                    <a:lstStyle/>
                    <a:p>
                      <a:endParaRPr lang="en-GB" sz="1100" dirty="0">
                        <a:solidFill>
                          <a:schemeClr val="tx2"/>
                        </a:solidFill>
                        <a:latin typeface="+mn-lt"/>
                      </a:endParaRPr>
                    </a:p>
                  </a:txBody>
                  <a:tcPr marL="61982" marR="61982" marT="30990" marB="30990" anchor="ctr">
                    <a:solidFill>
                      <a:schemeClr val="bg1">
                        <a:alpha val="70000"/>
                      </a:schemeClr>
                    </a:solidFill>
                  </a:tcPr>
                </a:tc>
                <a:extLst>
                  <a:ext uri="{0D108BD9-81ED-4DB2-BD59-A6C34878D82A}">
                    <a16:rowId xmlns:a16="http://schemas.microsoft.com/office/drawing/2014/main" val="356207555"/>
                  </a:ext>
                </a:extLst>
              </a:tr>
            </a:tbl>
          </a:graphicData>
        </a:graphic>
      </p:graphicFrame>
    </p:spTree>
    <p:extLst>
      <p:ext uri="{BB962C8B-B14F-4D97-AF65-F5344CB8AC3E}">
        <p14:creationId xmlns:p14="http://schemas.microsoft.com/office/powerpoint/2010/main" val="1922610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7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EE209744-3D38-442F-A159-58851FA8D16E}"/>
              </a:ext>
            </a:extLst>
          </p:cNvPr>
          <p:cNvGraphicFramePr>
            <a:graphicFrameLocks/>
          </p:cNvGraphicFramePr>
          <p:nvPr>
            <p:extLst>
              <p:ext uri="{D42A27DB-BD31-4B8C-83A1-F6EECF244321}">
                <p14:modId xmlns:p14="http://schemas.microsoft.com/office/powerpoint/2010/main" val="3954378576"/>
              </p:ext>
            </p:extLst>
          </p:nvPr>
        </p:nvGraphicFramePr>
        <p:xfrm>
          <a:off x="355819" y="2086460"/>
          <a:ext cx="4598676" cy="2461940"/>
        </p:xfrm>
        <a:graphic>
          <a:graphicData uri="http://schemas.openxmlformats.org/drawingml/2006/table">
            <a:tbl>
              <a:tblPr firstRow="1" bandRow="1">
                <a:tableStyleId>{BDBED569-4797-4DF1-A0F4-6AAB3CD982D8}</a:tableStyleId>
              </a:tblPr>
              <a:tblGrid>
                <a:gridCol w="1494179">
                  <a:extLst>
                    <a:ext uri="{9D8B030D-6E8A-4147-A177-3AD203B41FA5}">
                      <a16:colId xmlns:a16="http://schemas.microsoft.com/office/drawing/2014/main" val="613843245"/>
                    </a:ext>
                  </a:extLst>
                </a:gridCol>
                <a:gridCol w="3104497">
                  <a:extLst>
                    <a:ext uri="{9D8B030D-6E8A-4147-A177-3AD203B41FA5}">
                      <a16:colId xmlns:a16="http://schemas.microsoft.com/office/drawing/2014/main" val="4125670610"/>
                    </a:ext>
                  </a:extLst>
                </a:gridCol>
              </a:tblGrid>
              <a:tr h="907281">
                <a:tc>
                  <a:txBody>
                    <a:bodyPr/>
                    <a:lstStyle/>
                    <a:p>
                      <a:pPr algn="l"/>
                      <a:r>
                        <a:rPr lang="en-GB" sz="1200" b="1">
                          <a:solidFill>
                            <a:schemeClr val="tx2"/>
                          </a:solidFill>
                        </a:rPr>
                        <a:t>Total Projected Income</a:t>
                      </a:r>
                    </a:p>
                  </a:txBody>
                  <a:tcPr marL="112209" marR="112209" marT="56103" marB="56103" anchor="ctr">
                    <a:solidFill>
                      <a:schemeClr val="bg2">
                        <a:lumMod val="20000"/>
                        <a:lumOff val="80000"/>
                        <a:alpha val="70000"/>
                      </a:schemeClr>
                    </a:solidFill>
                  </a:tcPr>
                </a:tc>
                <a:tc>
                  <a:txBody>
                    <a:bodyPr/>
                    <a:lstStyle/>
                    <a:p>
                      <a:pPr algn="r"/>
                      <a:r>
                        <a:rPr lang="en-GB" sz="1200" dirty="0">
                          <a:solidFill>
                            <a:schemeClr val="tx2"/>
                          </a:solidFill>
                        </a:rPr>
                        <a:t>£40,000</a:t>
                      </a:r>
                    </a:p>
                  </a:txBody>
                  <a:tcPr marL="112209" marR="112209" marT="56103" marB="56103" anchor="ctr">
                    <a:solidFill>
                      <a:schemeClr val="bg1">
                        <a:alpha val="70000"/>
                      </a:schemeClr>
                    </a:solidFill>
                  </a:tcPr>
                </a:tc>
                <a:extLst>
                  <a:ext uri="{0D108BD9-81ED-4DB2-BD59-A6C34878D82A}">
                    <a16:rowId xmlns:a16="http://schemas.microsoft.com/office/drawing/2014/main" val="279238776"/>
                  </a:ext>
                </a:extLst>
              </a:tr>
              <a:tr h="907281">
                <a:tc>
                  <a:txBody>
                    <a:bodyPr/>
                    <a:lstStyle/>
                    <a:p>
                      <a:pPr algn="l"/>
                      <a:r>
                        <a:rPr lang="en-GB" sz="1200" b="1">
                          <a:solidFill>
                            <a:schemeClr val="tx2"/>
                          </a:solidFill>
                        </a:rPr>
                        <a:t>Total Projected Expenditure</a:t>
                      </a:r>
                    </a:p>
                  </a:txBody>
                  <a:tcPr marL="112209" marR="112209" marT="56103" marB="56103" anchor="ctr">
                    <a:solidFill>
                      <a:schemeClr val="bg2">
                        <a:lumMod val="20000"/>
                        <a:lumOff val="80000"/>
                        <a:alpha val="70000"/>
                      </a:schemeClr>
                    </a:solidFill>
                  </a:tcPr>
                </a:tc>
                <a:tc>
                  <a:txBody>
                    <a:bodyPr/>
                    <a:lstStyle/>
                    <a:p>
                      <a:pPr algn="r"/>
                      <a:r>
                        <a:rPr lang="en-GB" sz="1200" dirty="0">
                          <a:solidFill>
                            <a:schemeClr val="tx2"/>
                          </a:solidFill>
                        </a:rPr>
                        <a:t>£37,000</a:t>
                      </a:r>
                    </a:p>
                  </a:txBody>
                  <a:tcPr marL="112209" marR="112209" marT="56103" marB="56103" anchor="ctr">
                    <a:solidFill>
                      <a:schemeClr val="bg1">
                        <a:alpha val="70000"/>
                      </a:schemeClr>
                    </a:solidFill>
                  </a:tcPr>
                </a:tc>
                <a:extLst>
                  <a:ext uri="{0D108BD9-81ED-4DB2-BD59-A6C34878D82A}">
                    <a16:rowId xmlns:a16="http://schemas.microsoft.com/office/drawing/2014/main" val="3350090079"/>
                  </a:ext>
                </a:extLst>
              </a:tr>
              <a:tr h="647378">
                <a:tc>
                  <a:txBody>
                    <a:bodyPr/>
                    <a:lstStyle/>
                    <a:p>
                      <a:pPr algn="l"/>
                      <a:r>
                        <a:rPr lang="en-GB" sz="1200" b="1">
                          <a:solidFill>
                            <a:schemeClr val="tx2"/>
                          </a:solidFill>
                        </a:rPr>
                        <a:t>Annual Balance</a:t>
                      </a:r>
                    </a:p>
                  </a:txBody>
                  <a:tcPr marL="112209" marR="112209" marT="56103" marB="56103" anchor="ctr">
                    <a:solidFill>
                      <a:schemeClr val="bg2">
                        <a:lumMod val="40000"/>
                        <a:lumOff val="60000"/>
                      </a:schemeClr>
                    </a:solidFill>
                  </a:tcPr>
                </a:tc>
                <a:tc>
                  <a:txBody>
                    <a:bodyPr/>
                    <a:lstStyle/>
                    <a:p>
                      <a:pPr algn="r"/>
                      <a:r>
                        <a:rPr lang="en-GB" sz="1200" dirty="0">
                          <a:solidFill>
                            <a:schemeClr val="tx2"/>
                          </a:solidFill>
                        </a:rPr>
                        <a:t>£3,000 - £5,000</a:t>
                      </a:r>
                    </a:p>
                  </a:txBody>
                  <a:tcPr marL="112209" marR="112209" marT="56103" marB="56103" anchor="ctr">
                    <a:solidFill>
                      <a:schemeClr val="bg2">
                        <a:lumMod val="40000"/>
                        <a:lumOff val="60000"/>
                      </a:schemeClr>
                    </a:solidFill>
                  </a:tcPr>
                </a:tc>
                <a:extLst>
                  <a:ext uri="{0D108BD9-81ED-4DB2-BD59-A6C34878D82A}">
                    <a16:rowId xmlns:a16="http://schemas.microsoft.com/office/drawing/2014/main" val="1066648852"/>
                  </a:ext>
                </a:extLst>
              </a:tr>
            </a:tbl>
          </a:graphicData>
        </a:graphic>
      </p:graphicFrame>
      <p:sp>
        <p:nvSpPr>
          <p:cNvPr id="2" name="Rectangle 1">
            <a:hlinkClick r:id="rId2"/>
            <a:extLst>
              <a:ext uri="{FF2B5EF4-FFF2-40B4-BE49-F238E27FC236}">
                <a16:creationId xmlns:a16="http://schemas.microsoft.com/office/drawing/2014/main" id="{4303B1D6-043F-418F-B91F-EA7304F0D499}"/>
              </a:ext>
            </a:extLst>
          </p:cNvPr>
          <p:cNvSpPr/>
          <p:nvPr/>
        </p:nvSpPr>
        <p:spPr>
          <a:xfrm>
            <a:off x="3532094" y="1183341"/>
            <a:ext cx="370541" cy="167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9732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99BA8B-7B80-4E2A-BE3C-53F5CC2AB3C7}"/>
              </a:ext>
            </a:extLst>
          </p:cNvPr>
          <p:cNvGraphicFramePr>
            <a:graphicFrameLocks/>
          </p:cNvGraphicFramePr>
          <p:nvPr>
            <p:extLst>
              <p:ext uri="{D42A27DB-BD31-4B8C-83A1-F6EECF244321}">
                <p14:modId xmlns:p14="http://schemas.microsoft.com/office/powerpoint/2010/main" val="2825266854"/>
              </p:ext>
            </p:extLst>
          </p:nvPr>
        </p:nvGraphicFramePr>
        <p:xfrm>
          <a:off x="337265" y="342901"/>
          <a:ext cx="9231470" cy="5962677"/>
        </p:xfrm>
        <a:graphic>
          <a:graphicData uri="http://schemas.openxmlformats.org/drawingml/2006/table">
            <a:tbl>
              <a:tblPr firstRow="1" bandRow="1">
                <a:tableStyleId>{BDBED569-4797-4DF1-A0F4-6AAB3CD982D8}</a:tableStyleId>
              </a:tblPr>
              <a:tblGrid>
                <a:gridCol w="2010350">
                  <a:extLst>
                    <a:ext uri="{9D8B030D-6E8A-4147-A177-3AD203B41FA5}">
                      <a16:colId xmlns:a16="http://schemas.microsoft.com/office/drawing/2014/main" val="613843245"/>
                    </a:ext>
                  </a:extLst>
                </a:gridCol>
                <a:gridCol w="2407040">
                  <a:extLst>
                    <a:ext uri="{9D8B030D-6E8A-4147-A177-3AD203B41FA5}">
                      <a16:colId xmlns:a16="http://schemas.microsoft.com/office/drawing/2014/main" val="4125670610"/>
                    </a:ext>
                  </a:extLst>
                </a:gridCol>
                <a:gridCol w="1876744">
                  <a:extLst>
                    <a:ext uri="{9D8B030D-6E8A-4147-A177-3AD203B41FA5}">
                      <a16:colId xmlns:a16="http://schemas.microsoft.com/office/drawing/2014/main" val="1448895308"/>
                    </a:ext>
                  </a:extLst>
                </a:gridCol>
                <a:gridCol w="2937336">
                  <a:extLst>
                    <a:ext uri="{9D8B030D-6E8A-4147-A177-3AD203B41FA5}">
                      <a16:colId xmlns:a16="http://schemas.microsoft.com/office/drawing/2014/main" val="2813669126"/>
                    </a:ext>
                  </a:extLst>
                </a:gridCol>
              </a:tblGrid>
              <a:tr h="255622">
                <a:tc gridSpan="4">
                  <a:txBody>
                    <a:bodyPr/>
                    <a:lstStyle/>
                    <a:p>
                      <a:pPr algn="ctr"/>
                      <a:r>
                        <a:rPr lang="en-GB" sz="1200">
                          <a:solidFill>
                            <a:schemeClr val="bg1"/>
                          </a:solidFill>
                        </a:rPr>
                        <a:t>Annual Accounts Sheet</a:t>
                      </a:r>
                    </a:p>
                  </a:txBody>
                  <a:tcPr marL="112209" marR="112209" marT="56103" marB="56103" anchor="ctr">
                    <a:solidFill>
                      <a:schemeClr val="tx1"/>
                    </a:solidFill>
                  </a:tcPr>
                </a:tc>
                <a:tc hMerge="1">
                  <a:txBody>
                    <a:bodyPr/>
                    <a:lstStyle/>
                    <a:p>
                      <a:pPr algn="ctr"/>
                      <a:r>
                        <a:rPr lang="en-GB" sz="1700">
                          <a:solidFill>
                            <a:schemeClr val="bg1"/>
                          </a:solidFill>
                        </a:rPr>
                        <a:t>Cost (£)</a:t>
                      </a:r>
                    </a:p>
                  </a:txBody>
                  <a:tcPr marL="112209" marR="112209" marT="56103" marB="56103" anchor="ctr">
                    <a:solidFill>
                      <a:schemeClr val="tx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85404490"/>
                  </a:ext>
                </a:extLst>
              </a:tr>
              <a:tr h="298342">
                <a:tc>
                  <a:txBody>
                    <a:bodyPr/>
                    <a:lstStyle/>
                    <a:p>
                      <a:pPr algn="l"/>
                      <a:r>
                        <a:rPr lang="en-GB" sz="1200" b="1">
                          <a:solidFill>
                            <a:schemeClr val="tx2"/>
                          </a:solidFill>
                        </a:rPr>
                        <a:t>Club</a:t>
                      </a:r>
                    </a:p>
                  </a:txBody>
                  <a:tcPr marL="112209" marR="112209" marT="56103" marB="56103" anchor="ctr">
                    <a:solidFill>
                      <a:schemeClr val="bg2">
                        <a:lumMod val="20000"/>
                        <a:lumOff val="80000"/>
                        <a:alpha val="70000"/>
                      </a:schemeClr>
                    </a:solidFill>
                  </a:tcPr>
                </a:tc>
                <a:tc gridSpan="3">
                  <a:txBody>
                    <a:bodyPr/>
                    <a:lstStyle/>
                    <a:p>
                      <a:pPr algn="r"/>
                      <a:r>
                        <a:rPr lang="en-GB" sz="1200" dirty="0">
                          <a:solidFill>
                            <a:schemeClr val="tx2"/>
                          </a:solidFill>
                        </a:rPr>
                        <a:t>Hawkins Sports Juniors FC</a:t>
                      </a: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238776"/>
                  </a:ext>
                </a:extLst>
              </a:tr>
              <a:tr h="298342">
                <a:tc>
                  <a:txBody>
                    <a:bodyPr/>
                    <a:lstStyle/>
                    <a:p>
                      <a:pPr algn="l"/>
                      <a:r>
                        <a:rPr lang="en-GB" sz="1200" b="1">
                          <a:solidFill>
                            <a:schemeClr val="tx2"/>
                          </a:solidFill>
                        </a:rPr>
                        <a:t>Year</a:t>
                      </a:r>
                    </a:p>
                  </a:txBody>
                  <a:tcPr marL="112209" marR="112209" marT="56103" marB="56103" anchor="ctr">
                    <a:solidFill>
                      <a:schemeClr val="bg2">
                        <a:lumMod val="20000"/>
                        <a:lumOff val="80000"/>
                        <a:alpha val="70000"/>
                      </a:schemeClr>
                    </a:solidFill>
                  </a:tcPr>
                </a:tc>
                <a:tc gridSpan="3">
                  <a:txBody>
                    <a:bodyPr/>
                    <a:lstStyle/>
                    <a:p>
                      <a:pPr algn="r"/>
                      <a:r>
                        <a:rPr lang="en-GB" sz="1200" dirty="0">
                          <a:solidFill>
                            <a:schemeClr val="tx2"/>
                          </a:solidFill>
                        </a:rPr>
                        <a:t>Please see our Downloaded Annual Accounts Spreadsheet for the 2021-2022 season.</a:t>
                      </a: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50090079"/>
                  </a:ext>
                </a:extLst>
              </a:tr>
              <a:tr h="298342">
                <a:tc gridSpan="2">
                  <a:txBody>
                    <a:bodyPr/>
                    <a:lstStyle/>
                    <a:p>
                      <a:pPr algn="l"/>
                      <a:r>
                        <a:rPr lang="en-GB" sz="1200" b="1">
                          <a:solidFill>
                            <a:schemeClr val="tx2"/>
                          </a:solidFill>
                        </a:rPr>
                        <a:t>Income</a:t>
                      </a:r>
                    </a:p>
                  </a:txBody>
                  <a:tcPr marL="112209" marR="112209" marT="56103" marB="56103" anchor="ctr">
                    <a:solidFill>
                      <a:schemeClr val="bg2">
                        <a:lumMod val="40000"/>
                        <a:lumOff val="60000"/>
                        <a:alpha val="70000"/>
                      </a:schemeClr>
                    </a:solidFill>
                  </a:tcPr>
                </a:tc>
                <a:tc hMerge="1">
                  <a:txBody>
                    <a:bodyPr/>
                    <a:lstStyle/>
                    <a:p>
                      <a:pPr algn="r"/>
                      <a:endParaRPr lang="en-GB" sz="1500">
                        <a:solidFill>
                          <a:schemeClr val="tx2"/>
                        </a:solidFill>
                      </a:endParaRPr>
                    </a:p>
                  </a:txBody>
                  <a:tcPr marL="112209" marR="112209" marT="56103" marB="56103" anchor="ctr">
                    <a:solidFill>
                      <a:schemeClr val="bg1">
                        <a:alpha val="70000"/>
                      </a:schemeClr>
                    </a:solidFill>
                  </a:tcPr>
                </a:tc>
                <a:tc gridSpan="2">
                  <a:txBody>
                    <a:bodyPr/>
                    <a:lstStyle/>
                    <a:p>
                      <a:pPr algn="l"/>
                      <a:r>
                        <a:rPr lang="en-GB" sz="1200" b="1">
                          <a:solidFill>
                            <a:schemeClr val="tx2"/>
                          </a:solidFill>
                        </a:rPr>
                        <a:t>Expenditure</a:t>
                      </a:r>
                    </a:p>
                  </a:txBody>
                  <a:tcPr marL="112209" marR="112209" marT="56103" marB="56103" anchor="ctr">
                    <a:solidFill>
                      <a:schemeClr val="bg2">
                        <a:lumMod val="40000"/>
                        <a:lumOff val="60000"/>
                        <a:alpha val="70000"/>
                      </a:schemeClr>
                    </a:solidFill>
                  </a:tcPr>
                </a:tc>
                <a:tc hMerge="1">
                  <a:txBody>
                    <a:bodyPr/>
                    <a:lstStyle/>
                    <a:p>
                      <a:pPr algn="r"/>
                      <a:endParaRPr lang="en-GB" sz="15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66648852"/>
                  </a:ext>
                </a:extLst>
              </a:tr>
              <a:tr h="298342">
                <a:tc>
                  <a:txBody>
                    <a:bodyPr/>
                    <a:lstStyle/>
                    <a:p>
                      <a:pPr algn="l"/>
                      <a:r>
                        <a:rPr lang="en-GB" sz="1200" b="1">
                          <a:solidFill>
                            <a:schemeClr val="tx2"/>
                          </a:solidFill>
                        </a:rPr>
                        <a:t>Sponsorship</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Affiliation</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4287704828"/>
                  </a:ext>
                </a:extLst>
              </a:tr>
              <a:tr h="298342">
                <a:tc>
                  <a:txBody>
                    <a:bodyPr/>
                    <a:lstStyle/>
                    <a:p>
                      <a:pPr algn="l"/>
                      <a:r>
                        <a:rPr lang="en-GB" sz="1200" b="1">
                          <a:solidFill>
                            <a:schemeClr val="tx2"/>
                          </a:solidFill>
                        </a:rPr>
                        <a:t>Subs</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Pitch Hire</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246733523"/>
                  </a:ext>
                </a:extLst>
              </a:tr>
              <a:tr h="298342">
                <a:tc>
                  <a:txBody>
                    <a:bodyPr/>
                    <a:lstStyle/>
                    <a:p>
                      <a:pPr algn="l"/>
                      <a:r>
                        <a:rPr lang="en-GB" sz="1200" b="1">
                          <a:solidFill>
                            <a:schemeClr val="tx2"/>
                          </a:solidFill>
                        </a:rPr>
                        <a:t>Donations</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Training Hire</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086418241"/>
                  </a:ext>
                </a:extLst>
              </a:tr>
              <a:tr h="298342">
                <a:tc>
                  <a:txBody>
                    <a:bodyPr/>
                    <a:lstStyle/>
                    <a:p>
                      <a:pPr algn="l"/>
                      <a:r>
                        <a:rPr lang="en-GB" sz="1200" b="1">
                          <a:solidFill>
                            <a:schemeClr val="tx2"/>
                          </a:solidFill>
                        </a:rPr>
                        <a:t>Grants</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Referee Fees</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12569624"/>
                  </a:ext>
                </a:extLst>
              </a:tr>
              <a:tr h="298342">
                <a:tc>
                  <a:txBody>
                    <a:bodyPr/>
                    <a:lstStyle/>
                    <a:p>
                      <a:pPr algn="l"/>
                      <a:r>
                        <a:rPr lang="en-GB" sz="1200" b="1">
                          <a:solidFill>
                            <a:schemeClr val="tx2"/>
                          </a:solidFill>
                        </a:rPr>
                        <a:t>Trips</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Washing</a:t>
                      </a: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08077215"/>
                  </a:ext>
                </a:extLst>
              </a:tr>
              <a:tr h="298342">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r>
                        <a:rPr lang="en-GB" sz="1200" b="1">
                          <a:solidFill>
                            <a:schemeClr val="tx2"/>
                          </a:solidFill>
                        </a:rPr>
                        <a:t>Fines</a:t>
                      </a:r>
                    </a:p>
                  </a:txBody>
                  <a:tcPr marL="112209" marR="112209" marT="56103" marB="56103" anchor="ctr">
                    <a:solidFill>
                      <a:schemeClr val="bg2">
                        <a:lumMod val="20000"/>
                        <a:lumOff val="80000"/>
                        <a:alpha val="70000"/>
                      </a:schemeClr>
                    </a:solidFill>
                  </a:tcPr>
                </a:tc>
                <a:tc>
                  <a:txBody>
                    <a:bodyPr/>
                    <a:lstStyle/>
                    <a:p>
                      <a:pPr algn="r"/>
                      <a:endParaRPr lang="en-GB" sz="1200" dirty="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917759595"/>
                  </a:ext>
                </a:extLst>
              </a:tr>
              <a:tr h="298342">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761146990"/>
                  </a:ext>
                </a:extLst>
              </a:tr>
              <a:tr h="298342">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147583870"/>
                  </a:ext>
                </a:extLst>
              </a:tr>
              <a:tr h="298342">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65535392"/>
                  </a:ext>
                </a:extLst>
              </a:tr>
              <a:tr h="298342">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3650379938"/>
                  </a:ext>
                </a:extLst>
              </a:tr>
              <a:tr h="297435">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tc>
                  <a:txBody>
                    <a:bodyPr/>
                    <a:lstStyle/>
                    <a:p>
                      <a:pPr algn="l"/>
                      <a:endParaRPr lang="en-GB" sz="1200" b="1">
                        <a:solidFill>
                          <a:schemeClr val="tx2"/>
                        </a:solidFill>
                      </a:endParaRPr>
                    </a:p>
                  </a:txBody>
                  <a:tcPr marL="112209" marR="112209" marT="56103" marB="56103" anchor="ctr">
                    <a:solidFill>
                      <a:schemeClr val="bg2">
                        <a:lumMod val="20000"/>
                        <a:lumOff val="80000"/>
                        <a:alpha val="70000"/>
                      </a:schemeClr>
                    </a:solidFill>
                  </a:tcPr>
                </a:tc>
                <a:tc>
                  <a:txBody>
                    <a:bodyPr/>
                    <a:lstStyle/>
                    <a:p>
                      <a:pPr algn="r"/>
                      <a:endParaRPr lang="en-GB" sz="12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2531313862"/>
                  </a:ext>
                </a:extLst>
              </a:tr>
              <a:tr h="298342">
                <a:tc>
                  <a:txBody>
                    <a:bodyPr/>
                    <a:lstStyle/>
                    <a:p>
                      <a:pPr algn="l"/>
                      <a:r>
                        <a:rPr lang="en-GB" sz="1200" b="1">
                          <a:solidFill>
                            <a:schemeClr val="tx2"/>
                          </a:solidFill>
                        </a:rPr>
                        <a:t>Total Income</a:t>
                      </a:r>
                    </a:p>
                  </a:txBody>
                  <a:tcPr marL="112209" marR="112209" marT="56103" marB="56103" anchor="ct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a:solidFill>
                          <a:schemeClr val="tx2"/>
                        </a:solidFill>
                      </a:endParaRPr>
                    </a:p>
                  </a:txBody>
                  <a:tcPr marL="112209" marR="112209" marT="56103" marB="56103" anchor="ctr">
                    <a:lnB w="12700" cap="flat" cmpd="sng" algn="ctr">
                      <a:solidFill>
                        <a:schemeClr val="bg2"/>
                      </a:solidFill>
                      <a:prstDash val="solid"/>
                      <a:round/>
                      <a:headEnd type="none" w="med" len="med"/>
                      <a:tailEnd type="none" w="med" len="med"/>
                    </a:lnB>
                    <a:noFill/>
                  </a:tcPr>
                </a:tc>
                <a:tc>
                  <a:txBody>
                    <a:bodyPr/>
                    <a:lstStyle/>
                    <a:p>
                      <a:pPr algn="l"/>
                      <a:r>
                        <a:rPr lang="en-GB" sz="1200" b="1">
                          <a:solidFill>
                            <a:schemeClr val="tx2"/>
                          </a:solidFill>
                        </a:rPr>
                        <a:t>Total Expenditure</a:t>
                      </a:r>
                    </a:p>
                  </a:txBody>
                  <a:tcPr marL="112209" marR="112209" marT="56103" marB="56103" anchor="ct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a:solidFill>
                          <a:schemeClr val="tx2"/>
                        </a:solidFill>
                      </a:endParaRPr>
                    </a:p>
                  </a:txBody>
                  <a:tcPr marL="112209" marR="112209" marT="56103" marB="56103" anchor="ctr">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70373865"/>
                  </a:ext>
                </a:extLst>
              </a:tr>
              <a:tr h="298342">
                <a:tc>
                  <a:txBody>
                    <a:bodyPr/>
                    <a:lstStyle/>
                    <a:p>
                      <a:pPr algn="l"/>
                      <a:endParaRPr lang="en-GB" sz="1200" b="1">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200" b="1">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200" b="1">
                        <a:solidFill>
                          <a:schemeClr val="tx2"/>
                        </a:solidFill>
                      </a:endParaRPr>
                    </a:p>
                  </a:txBody>
                  <a:tcPr marL="112209" marR="112209" marT="56103" marB="56103"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372874"/>
                  </a:ext>
                </a:extLst>
              </a:tr>
              <a:tr h="298342">
                <a:tc>
                  <a:txBody>
                    <a:bodyPr/>
                    <a:lstStyle/>
                    <a:p>
                      <a:pPr algn="l"/>
                      <a:r>
                        <a:rPr lang="en-GB" sz="1200" b="1">
                          <a:solidFill>
                            <a:schemeClr val="tx2"/>
                          </a:solidFill>
                        </a:rPr>
                        <a:t>Opening Balance</a:t>
                      </a:r>
                    </a:p>
                  </a:txBody>
                  <a:tcPr marL="112209" marR="112209" marT="56103" marB="56103" anchor="ctr">
                    <a:lnR w="12700" cmpd="sng">
                      <a:noFill/>
                    </a:lnR>
                    <a:lnT w="12700" cap="flat" cmpd="sng" algn="ctr">
                      <a:solidFill>
                        <a:schemeClr val="bg2"/>
                      </a:solidFill>
                      <a:prstDash val="solid"/>
                      <a:round/>
                      <a:headEnd type="none" w="med" len="med"/>
                      <a:tailEnd type="none" w="med" len="med"/>
                    </a:lnT>
                    <a:solidFill>
                      <a:schemeClr val="bg2">
                        <a:lumMod val="40000"/>
                        <a:lumOff val="60000"/>
                      </a:schemeClr>
                    </a:solidFill>
                  </a:tcPr>
                </a:tc>
                <a:tc>
                  <a:txBody>
                    <a:bodyPr/>
                    <a:lstStyle/>
                    <a:p>
                      <a:pPr algn="r"/>
                      <a:endParaRPr lang="en-GB" sz="1200" b="1">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GB" sz="1200" b="1">
                        <a:solidFill>
                          <a:schemeClr val="tx2"/>
                        </a:solidFill>
                      </a:endParaRPr>
                    </a:p>
                  </a:txBody>
                  <a:tcPr marL="112209" marR="112209" marT="56103" marB="56103"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583660"/>
                  </a:ext>
                </a:extLst>
              </a:tr>
              <a:tr h="298342">
                <a:tc>
                  <a:txBody>
                    <a:bodyPr/>
                    <a:lstStyle/>
                    <a:p>
                      <a:pPr algn="l"/>
                      <a:r>
                        <a:rPr lang="en-GB" sz="1200" b="1">
                          <a:solidFill>
                            <a:schemeClr val="tx2"/>
                          </a:solidFill>
                        </a:rPr>
                        <a:t>+ Surplus / Deficit</a:t>
                      </a:r>
                    </a:p>
                  </a:txBody>
                  <a:tcPr marL="112209" marR="112209" marT="56103" marB="56103" anchor="ctr">
                    <a:lnR w="12700" cmpd="sng">
                      <a:noFill/>
                    </a:lnR>
                    <a:solidFill>
                      <a:schemeClr val="bg2">
                        <a:lumMod val="40000"/>
                        <a:lumOff val="60000"/>
                      </a:schemeClr>
                    </a:solidFill>
                  </a:tcPr>
                </a:tc>
                <a:tc>
                  <a:txBody>
                    <a:bodyPr/>
                    <a:lstStyle/>
                    <a:p>
                      <a:pPr algn="r"/>
                      <a:endParaRPr lang="en-GB" sz="1200" b="1">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GB" sz="1200" b="1">
                        <a:solidFill>
                          <a:schemeClr val="tx2"/>
                        </a:solidFill>
                      </a:endParaRPr>
                    </a:p>
                  </a:txBody>
                  <a:tcPr marL="112209" marR="112209" marT="56103" marB="5610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21626"/>
                  </a:ext>
                </a:extLst>
              </a:tr>
              <a:tr h="298342">
                <a:tc>
                  <a:txBody>
                    <a:bodyPr/>
                    <a:lstStyle/>
                    <a:p>
                      <a:pPr algn="l"/>
                      <a:r>
                        <a:rPr lang="en-GB" sz="1200" b="1">
                          <a:solidFill>
                            <a:schemeClr val="tx2"/>
                          </a:solidFill>
                        </a:rPr>
                        <a:t>Total / Closing Balance</a:t>
                      </a:r>
                    </a:p>
                  </a:txBody>
                  <a:tcPr marL="112209" marR="112209" marT="56103" marB="56103" anchor="ctr">
                    <a:lnR w="12700" cmpd="sng">
                      <a:noFill/>
                    </a:lnR>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r"/>
                      <a:endParaRPr lang="en-GB" sz="1200" b="1">
                        <a:solidFill>
                          <a:schemeClr val="tx2"/>
                        </a:solidFill>
                      </a:endParaRPr>
                    </a:p>
                  </a:txBody>
                  <a:tcPr marL="112209" marR="112209" marT="56103" marB="56103"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200" b="1">
                        <a:solidFill>
                          <a:schemeClr val="tx2"/>
                        </a:solidFill>
                      </a:endParaRPr>
                    </a:p>
                  </a:txBody>
                  <a:tcPr marL="112209" marR="112209" marT="56103" marB="56103" anchor="ctr">
                    <a:lnL w="12700" cap="flat" cmpd="sng" algn="ctr">
                      <a:solidFill>
                        <a:schemeClr val="bg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GB" sz="1200" b="1" dirty="0">
                        <a:solidFill>
                          <a:schemeClr val="tx2"/>
                        </a:solidFill>
                      </a:endParaRPr>
                    </a:p>
                  </a:txBody>
                  <a:tcPr marL="112209" marR="112209" marT="56103" marB="5610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6687590"/>
                  </a:ext>
                </a:extLst>
              </a:tr>
            </a:tbl>
          </a:graphicData>
        </a:graphic>
      </p:graphicFrame>
    </p:spTree>
    <p:extLst>
      <p:ext uri="{BB962C8B-B14F-4D97-AF65-F5344CB8AC3E}">
        <p14:creationId xmlns:p14="http://schemas.microsoft.com/office/powerpoint/2010/main" val="318680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with medium confidence">
            <a:extLst>
              <a:ext uri="{FF2B5EF4-FFF2-40B4-BE49-F238E27FC236}">
                <a16:creationId xmlns:a16="http://schemas.microsoft.com/office/drawing/2014/main" id="{D2363A18-E7DE-4DB8-BF0D-55A242A1B6AA}"/>
              </a:ext>
            </a:extLst>
          </p:cNvPr>
          <p:cNvPicPr>
            <a:picLocks noChangeAspect="1"/>
          </p:cNvPicPr>
          <p:nvPr/>
        </p:nvPicPr>
        <p:blipFill rotWithShape="1">
          <a:blip r:embed="rId2">
            <a:extLst>
              <a:ext uri="{28A0092B-C50C-407E-A947-70E740481C1C}">
                <a14:useLocalDpi xmlns:a14="http://schemas.microsoft.com/office/drawing/2010/main" val="0"/>
              </a:ext>
            </a:extLst>
          </a:blip>
          <a:srcRect l="3678" t="14722" r="2701" b="67232"/>
          <a:stretch/>
        </p:blipFill>
        <p:spPr>
          <a:xfrm>
            <a:off x="241300" y="1091694"/>
            <a:ext cx="9429750" cy="1308605"/>
          </a:xfrm>
          <a:prstGeom prst="rect">
            <a:avLst/>
          </a:prstGeom>
        </p:spPr>
      </p:pic>
      <p:graphicFrame>
        <p:nvGraphicFramePr>
          <p:cNvPr id="7" name="Table 6">
            <a:extLst>
              <a:ext uri="{FF2B5EF4-FFF2-40B4-BE49-F238E27FC236}">
                <a16:creationId xmlns:a16="http://schemas.microsoft.com/office/drawing/2014/main" id="{0A8ADE31-268F-488B-BF37-2496CA14C20C}"/>
              </a:ext>
            </a:extLst>
          </p:cNvPr>
          <p:cNvGraphicFramePr>
            <a:graphicFrameLocks/>
          </p:cNvGraphicFramePr>
          <p:nvPr>
            <p:extLst>
              <p:ext uri="{D42A27DB-BD31-4B8C-83A1-F6EECF244321}">
                <p14:modId xmlns:p14="http://schemas.microsoft.com/office/powerpoint/2010/main" val="1827755285"/>
              </p:ext>
            </p:extLst>
          </p:nvPr>
        </p:nvGraphicFramePr>
        <p:xfrm>
          <a:off x="253207" y="2381249"/>
          <a:ext cx="9399586" cy="3809463"/>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629741">
                <a:tc>
                  <a:txBody>
                    <a:bodyPr/>
                    <a:lstStyle/>
                    <a:p>
                      <a:r>
                        <a:rPr lang="en-GB" sz="1200" dirty="0">
                          <a:solidFill>
                            <a:schemeClr val="tx2"/>
                          </a:solidFill>
                        </a:rPr>
                        <a:t>Adult male Saturday First Team</a:t>
                      </a:r>
                    </a:p>
                  </a:txBody>
                  <a:tcPr>
                    <a:solidFill>
                      <a:schemeClr val="bg1">
                        <a:alpha val="70000"/>
                      </a:schemeClr>
                    </a:solidFill>
                  </a:tcPr>
                </a:tc>
                <a:tc>
                  <a:txBody>
                    <a:bodyPr/>
                    <a:lstStyle/>
                    <a:p>
                      <a:r>
                        <a:rPr lang="en-GB" sz="1200" dirty="0">
                          <a:solidFill>
                            <a:schemeClr val="tx2"/>
                          </a:solidFill>
                        </a:rPr>
                        <a:t>Venture One Logistics</a:t>
                      </a:r>
                    </a:p>
                  </a:txBody>
                  <a:tcPr>
                    <a:solidFill>
                      <a:schemeClr val="bg1">
                        <a:alpha val="70000"/>
                      </a:schemeClr>
                    </a:solidFill>
                  </a:tcPr>
                </a:tc>
                <a:tc>
                  <a:txBody>
                    <a:bodyPr/>
                    <a:lstStyle/>
                    <a:p>
                      <a:r>
                        <a:rPr lang="en-GB" sz="1200" dirty="0">
                          <a:solidFill>
                            <a:schemeClr val="tx2"/>
                          </a:solidFill>
                        </a:rPr>
                        <a:t>Replacement kit</a:t>
                      </a:r>
                    </a:p>
                  </a:txBody>
                  <a:tcPr>
                    <a:solidFill>
                      <a:schemeClr val="bg1">
                        <a:alpha val="70000"/>
                      </a:schemeClr>
                    </a:solidFill>
                  </a:tcPr>
                </a:tc>
                <a:tc>
                  <a:txBody>
                    <a:bodyPr/>
                    <a:lstStyle/>
                    <a:p>
                      <a:r>
                        <a:rPr lang="en-GB" sz="1200" dirty="0">
                          <a:solidFill>
                            <a:schemeClr val="tx2"/>
                          </a:solidFill>
                        </a:rPr>
                        <a:t>Chris Burton</a:t>
                      </a:r>
                    </a:p>
                    <a:p>
                      <a:r>
                        <a:rPr lang="en-GB" sz="1200" dirty="0">
                          <a:solidFill>
                            <a:schemeClr val="tx2"/>
                          </a:solidFill>
                        </a:rPr>
                        <a:t>burton413@btinternet.com</a:t>
                      </a:r>
                    </a:p>
                  </a:txBody>
                  <a:tcPr>
                    <a:solidFill>
                      <a:schemeClr val="bg1">
                        <a:alpha val="70000"/>
                      </a:schemeClr>
                    </a:solidFill>
                  </a:tcPr>
                </a:tc>
                <a:tc>
                  <a:txBody>
                    <a:bodyPr/>
                    <a:lstStyle/>
                    <a:p>
                      <a:r>
                        <a:rPr lang="en-GB" sz="1200" dirty="0">
                          <a:solidFill>
                            <a:schemeClr val="tx2"/>
                          </a:solidFill>
                        </a:rPr>
                        <a:t>N/A</a:t>
                      </a:r>
                    </a:p>
                  </a:txBody>
                  <a:tcPr>
                    <a:solidFill>
                      <a:schemeClr val="bg1">
                        <a:alpha val="70000"/>
                      </a:schemeClr>
                    </a:solidFill>
                  </a:tcPr>
                </a:tc>
                <a:tc>
                  <a:txBody>
                    <a:bodyPr/>
                    <a:lstStyle/>
                    <a:p>
                      <a:r>
                        <a:rPr lang="en-GB" sz="1200" dirty="0">
                          <a:solidFill>
                            <a:schemeClr val="tx2"/>
                          </a:solidFill>
                        </a:rPr>
                        <a:t>Renewal August 2023</a:t>
                      </a:r>
                    </a:p>
                  </a:txBody>
                  <a:tcPr>
                    <a:solidFill>
                      <a:schemeClr val="bg1">
                        <a:alpha val="70000"/>
                      </a:schemeClr>
                    </a:solidFill>
                  </a:tcPr>
                </a:tc>
                <a:tc>
                  <a:txBody>
                    <a:bodyPr/>
                    <a:lstStyle/>
                    <a:p>
                      <a:r>
                        <a:rPr lang="en-GB" sz="1200" dirty="0">
                          <a:solidFill>
                            <a:schemeClr val="tx2"/>
                          </a:solidFill>
                        </a:rPr>
                        <a:t>n/a</a:t>
                      </a:r>
                    </a:p>
                  </a:txBody>
                  <a:tcPr>
                    <a:solidFill>
                      <a:schemeClr val="bg1">
                        <a:alpha val="70000"/>
                      </a:schemeClr>
                    </a:solidFill>
                  </a:tcPr>
                </a:tc>
                <a:extLst>
                  <a:ext uri="{0D108BD9-81ED-4DB2-BD59-A6C34878D82A}">
                    <a16:rowId xmlns:a16="http://schemas.microsoft.com/office/drawing/2014/main" val="279238776"/>
                  </a:ext>
                </a:extLst>
              </a:tr>
              <a:tr h="629741">
                <a:tc>
                  <a:txBody>
                    <a:bodyPr/>
                    <a:lstStyle/>
                    <a:p>
                      <a:r>
                        <a:rPr lang="en-GB" sz="1200" dirty="0">
                          <a:solidFill>
                            <a:schemeClr val="tx2"/>
                          </a:solidFill>
                        </a:rPr>
                        <a:t>Under 18’s</a:t>
                      </a:r>
                    </a:p>
                  </a:txBody>
                  <a:tcPr>
                    <a:solidFill>
                      <a:schemeClr val="bg1">
                        <a:alpha val="70000"/>
                      </a:schemeClr>
                    </a:solidFill>
                  </a:tcPr>
                </a:tc>
                <a:tc>
                  <a:txBody>
                    <a:bodyPr/>
                    <a:lstStyle/>
                    <a:p>
                      <a:r>
                        <a:rPr lang="en-GB" sz="1200" dirty="0">
                          <a:solidFill>
                            <a:schemeClr val="tx2"/>
                          </a:solidFill>
                        </a:rPr>
                        <a:t>Ibstock Brick</a:t>
                      </a:r>
                    </a:p>
                  </a:txBody>
                  <a:tcPr>
                    <a:solidFill>
                      <a:schemeClr val="bg1">
                        <a:alpha val="70000"/>
                      </a:schemeClr>
                    </a:solidFill>
                  </a:tcPr>
                </a:tc>
                <a:tc>
                  <a:txBody>
                    <a:bodyPr/>
                    <a:lstStyle/>
                    <a:p>
                      <a:r>
                        <a:rPr lang="en-GB" sz="1200" dirty="0">
                          <a:solidFill>
                            <a:schemeClr val="tx2"/>
                          </a:solidFill>
                        </a:rPr>
                        <a:t>Replacement kit and Training kit</a:t>
                      </a:r>
                    </a:p>
                  </a:txBody>
                  <a:tcPr>
                    <a:solidFill>
                      <a:schemeClr val="bg1">
                        <a:alpha val="70000"/>
                      </a:schemeClr>
                    </a:solidFill>
                  </a:tcPr>
                </a:tc>
                <a:tc>
                  <a:txBody>
                    <a:bodyPr/>
                    <a:lstStyle/>
                    <a:p>
                      <a:r>
                        <a:rPr lang="en-GB" sz="1200" dirty="0">
                          <a:solidFill>
                            <a:schemeClr val="tx2"/>
                          </a:solidFill>
                        </a:rPr>
                        <a:t>Head of Sales</a:t>
                      </a:r>
                    </a:p>
                  </a:txBody>
                  <a:tcPr>
                    <a:solidFill>
                      <a:schemeClr val="bg1">
                        <a:alpha val="70000"/>
                      </a:schemeClr>
                    </a:solidFill>
                  </a:tcPr>
                </a:tc>
                <a:tc>
                  <a:txBody>
                    <a:bodyPr/>
                    <a:lstStyle/>
                    <a:p>
                      <a:r>
                        <a:rPr lang="en-GB" sz="1200" dirty="0">
                          <a:solidFill>
                            <a:schemeClr val="tx2"/>
                          </a:solidFill>
                        </a:rPr>
                        <a:t>Facebook and own website</a:t>
                      </a:r>
                    </a:p>
                  </a:txBody>
                  <a:tcPr>
                    <a:solidFill>
                      <a:schemeClr val="bg1">
                        <a:alpha val="70000"/>
                      </a:schemeClr>
                    </a:solidFill>
                  </a:tcPr>
                </a:tc>
                <a:tc>
                  <a:txBody>
                    <a:bodyPr/>
                    <a:lstStyle/>
                    <a:p>
                      <a:r>
                        <a:rPr lang="en-GB" sz="1200" dirty="0">
                          <a:solidFill>
                            <a:schemeClr val="tx2"/>
                          </a:solidFill>
                        </a:rPr>
                        <a:t>Renewal August 2023</a:t>
                      </a:r>
                    </a:p>
                  </a:txBody>
                  <a:tcPr>
                    <a:solidFill>
                      <a:schemeClr val="bg1">
                        <a:alpha val="70000"/>
                      </a:schemeClr>
                    </a:solidFill>
                  </a:tcPr>
                </a:tc>
                <a:tc>
                  <a:txBody>
                    <a:bodyPr/>
                    <a:lstStyle/>
                    <a:p>
                      <a:r>
                        <a:rPr lang="en-GB" sz="1200" dirty="0">
                          <a:solidFill>
                            <a:schemeClr val="tx2"/>
                          </a:solidFill>
                        </a:rPr>
                        <a:t>n/a</a:t>
                      </a:r>
                    </a:p>
                  </a:txBody>
                  <a:tcPr>
                    <a:solidFill>
                      <a:schemeClr val="bg1">
                        <a:alpha val="70000"/>
                      </a:schemeClr>
                    </a:solidFill>
                  </a:tcPr>
                </a:tc>
                <a:extLst>
                  <a:ext uri="{0D108BD9-81ED-4DB2-BD59-A6C34878D82A}">
                    <a16:rowId xmlns:a16="http://schemas.microsoft.com/office/drawing/2014/main" val="3350090079"/>
                  </a:ext>
                </a:extLst>
              </a:tr>
              <a:tr h="629741">
                <a:tc>
                  <a:txBody>
                    <a:bodyPr/>
                    <a:lstStyle/>
                    <a:p>
                      <a:r>
                        <a:rPr lang="en-GB" sz="1200" dirty="0">
                          <a:solidFill>
                            <a:schemeClr val="tx2"/>
                          </a:solidFill>
                        </a:rPr>
                        <a:t>Under 17’s</a:t>
                      </a:r>
                    </a:p>
                  </a:txBody>
                  <a:tcPr>
                    <a:solidFill>
                      <a:schemeClr val="bg1">
                        <a:alpha val="70000"/>
                      </a:schemeClr>
                    </a:solidFill>
                  </a:tcPr>
                </a:tc>
                <a:tc>
                  <a:txBody>
                    <a:bodyPr/>
                    <a:lstStyle/>
                    <a:p>
                      <a:r>
                        <a:rPr lang="en-GB" sz="1200" dirty="0" err="1">
                          <a:solidFill>
                            <a:schemeClr val="tx2"/>
                          </a:solidFill>
                        </a:rPr>
                        <a:t>Leamore</a:t>
                      </a:r>
                      <a:r>
                        <a:rPr lang="en-GB" sz="1200" dirty="0">
                          <a:solidFill>
                            <a:schemeClr val="tx2"/>
                          </a:solidFill>
                        </a:rPr>
                        <a:t> Windows</a:t>
                      </a:r>
                    </a:p>
                  </a:txBody>
                  <a:tcPr>
                    <a:solidFill>
                      <a:schemeClr val="bg1">
                        <a:alpha val="70000"/>
                      </a:schemeClr>
                    </a:solidFill>
                  </a:tcPr>
                </a:tc>
                <a:tc>
                  <a:txBody>
                    <a:bodyPr/>
                    <a:lstStyle/>
                    <a:p>
                      <a:r>
                        <a:rPr lang="en-GB" sz="1200" dirty="0">
                          <a:solidFill>
                            <a:schemeClr val="tx2"/>
                          </a:solidFill>
                        </a:rPr>
                        <a:t>Replacement kit and training wear</a:t>
                      </a:r>
                    </a:p>
                  </a:txBody>
                  <a:tcPr>
                    <a:solidFill>
                      <a:schemeClr val="bg1">
                        <a:alpha val="70000"/>
                      </a:schemeClr>
                    </a:solidFill>
                  </a:tcPr>
                </a:tc>
                <a:tc>
                  <a:txBody>
                    <a:bodyPr/>
                    <a:lstStyle/>
                    <a:p>
                      <a:r>
                        <a:rPr lang="en-GB" sz="1200" dirty="0">
                          <a:solidFill>
                            <a:schemeClr val="tx2"/>
                          </a:solidFill>
                        </a:rPr>
                        <a:t>Tel No:01922-473737.</a:t>
                      </a:r>
                    </a:p>
                  </a:txBody>
                  <a:tcPr>
                    <a:solidFill>
                      <a:schemeClr val="bg1">
                        <a:alpha val="70000"/>
                      </a:schemeClr>
                    </a:solidFill>
                  </a:tcPr>
                </a:tc>
                <a:tc>
                  <a:txBody>
                    <a:bodyPr/>
                    <a:lstStyle/>
                    <a:p>
                      <a:r>
                        <a:rPr lang="en-GB" sz="1200" dirty="0">
                          <a:solidFill>
                            <a:schemeClr val="tx2"/>
                          </a:solidFill>
                        </a:rPr>
                        <a:t>Facebook and own website</a:t>
                      </a: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r>
                        <a:rPr lang="en-GB" sz="1200" dirty="0">
                          <a:solidFill>
                            <a:schemeClr val="tx2"/>
                          </a:solidFill>
                        </a:rPr>
                        <a:t>n/a</a:t>
                      </a:r>
                    </a:p>
                  </a:txBody>
                  <a:tcPr>
                    <a:solidFill>
                      <a:schemeClr val="bg1">
                        <a:alpha val="70000"/>
                      </a:schemeClr>
                    </a:solidFill>
                  </a:tcPr>
                </a:tc>
                <a:extLst>
                  <a:ext uri="{0D108BD9-81ED-4DB2-BD59-A6C34878D82A}">
                    <a16:rowId xmlns:a16="http://schemas.microsoft.com/office/drawing/2014/main" val="1066648852"/>
                  </a:ext>
                </a:extLst>
              </a:tr>
              <a:tr h="629741">
                <a:tc>
                  <a:txBody>
                    <a:bodyPr/>
                    <a:lstStyle/>
                    <a:p>
                      <a:r>
                        <a:rPr lang="en-GB" sz="1200" dirty="0">
                          <a:solidFill>
                            <a:schemeClr val="tx2"/>
                          </a:solidFill>
                        </a:rPr>
                        <a:t>Under 7’s</a:t>
                      </a:r>
                    </a:p>
                  </a:txBody>
                  <a:tcPr>
                    <a:solidFill>
                      <a:schemeClr val="bg1">
                        <a:alpha val="70000"/>
                      </a:schemeClr>
                    </a:solidFill>
                  </a:tcPr>
                </a:tc>
                <a:tc>
                  <a:txBody>
                    <a:bodyPr/>
                    <a:lstStyle/>
                    <a:p>
                      <a:r>
                        <a:rPr lang="en-GB" sz="1200" dirty="0">
                          <a:solidFill>
                            <a:schemeClr val="tx2"/>
                          </a:solidFill>
                        </a:rPr>
                        <a:t>L D Pipelines</a:t>
                      </a:r>
                    </a:p>
                  </a:txBody>
                  <a:tcPr>
                    <a:solidFill>
                      <a:schemeClr val="bg1">
                        <a:alpha val="70000"/>
                      </a:schemeClr>
                    </a:solidFill>
                  </a:tcPr>
                </a:tc>
                <a:tc>
                  <a:txBody>
                    <a:bodyPr/>
                    <a:lstStyle/>
                    <a:p>
                      <a:r>
                        <a:rPr lang="en-GB" sz="1200" dirty="0">
                          <a:solidFill>
                            <a:schemeClr val="tx2"/>
                          </a:solidFill>
                        </a:rPr>
                        <a:t>New training Jackets £350</a:t>
                      </a:r>
                    </a:p>
                  </a:txBody>
                  <a:tcPr>
                    <a:solidFill>
                      <a:schemeClr val="bg1">
                        <a:alpha val="70000"/>
                      </a:schemeClr>
                    </a:solidFill>
                  </a:tcPr>
                </a:tc>
                <a:tc>
                  <a:txBody>
                    <a:bodyPr/>
                    <a:lstStyle/>
                    <a:p>
                      <a:r>
                        <a:rPr lang="en-GB" sz="1200" dirty="0">
                          <a:solidFill>
                            <a:schemeClr val="tx2"/>
                          </a:solidFill>
                        </a:rPr>
                        <a:t>John Carter</a:t>
                      </a:r>
                    </a:p>
                    <a:p>
                      <a:r>
                        <a:rPr lang="en-GB" sz="1200" dirty="0">
                          <a:solidFill>
                            <a:schemeClr val="tx2"/>
                          </a:solidFill>
                        </a:rPr>
                        <a:t>Jon@ldpipelines.co.uk</a:t>
                      </a:r>
                    </a:p>
                  </a:txBody>
                  <a:tcPr>
                    <a:solidFill>
                      <a:schemeClr val="bg1">
                        <a:alpha val="70000"/>
                      </a:schemeClr>
                    </a:solidFill>
                  </a:tcPr>
                </a:tc>
                <a:tc>
                  <a:txBody>
                    <a:bodyPr/>
                    <a:lstStyle/>
                    <a:p>
                      <a:r>
                        <a:rPr lang="en-GB" sz="1200" dirty="0">
                          <a:solidFill>
                            <a:schemeClr val="tx2"/>
                          </a:solidFill>
                        </a:rPr>
                        <a:t>Facebook and own website</a:t>
                      </a:r>
                    </a:p>
                  </a:txBody>
                  <a:tcPr>
                    <a:solidFill>
                      <a:schemeClr val="bg1">
                        <a:alpha val="70000"/>
                      </a:schemeClr>
                    </a:solidFill>
                  </a:tcPr>
                </a:tc>
                <a:tc>
                  <a:txBody>
                    <a:bodyPr/>
                    <a:lstStyle/>
                    <a:p>
                      <a:r>
                        <a:rPr lang="en-GB" sz="1200" dirty="0">
                          <a:solidFill>
                            <a:schemeClr val="tx2"/>
                          </a:solidFill>
                        </a:rPr>
                        <a:t>Possible further sponsorship September 2023</a:t>
                      </a:r>
                    </a:p>
                  </a:txBody>
                  <a:tcPr>
                    <a:solidFill>
                      <a:schemeClr val="bg1">
                        <a:alpha val="70000"/>
                      </a:schemeClr>
                    </a:solidFill>
                  </a:tcPr>
                </a:tc>
                <a:tc>
                  <a:txBody>
                    <a:bodyPr/>
                    <a:lstStyle/>
                    <a:p>
                      <a:r>
                        <a:rPr lang="en-GB" sz="1200" dirty="0">
                          <a:solidFill>
                            <a:schemeClr val="tx2"/>
                          </a:solidFill>
                        </a:rPr>
                        <a:t>n/a</a:t>
                      </a:r>
                    </a:p>
                  </a:txBody>
                  <a:tcPr>
                    <a:solidFill>
                      <a:schemeClr val="bg1">
                        <a:alpha val="70000"/>
                      </a:schemeClr>
                    </a:solidFill>
                  </a:tcPr>
                </a:tc>
                <a:extLst>
                  <a:ext uri="{0D108BD9-81ED-4DB2-BD59-A6C34878D82A}">
                    <a16:rowId xmlns:a16="http://schemas.microsoft.com/office/drawing/2014/main" val="2844108709"/>
                  </a:ext>
                </a:extLst>
              </a:tr>
              <a:tr h="629741">
                <a:tc>
                  <a:txBody>
                    <a:bodyPr/>
                    <a:lstStyle/>
                    <a:p>
                      <a:endParaRPr lang="en-GB" sz="1200" dirty="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extLst>
                  <a:ext uri="{0D108BD9-81ED-4DB2-BD59-A6C34878D82A}">
                    <a16:rowId xmlns:a16="http://schemas.microsoft.com/office/drawing/2014/main" val="2658269976"/>
                  </a:ext>
                </a:extLst>
              </a:tr>
              <a:tr h="629741">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spTree>
    <p:extLst>
      <p:ext uri="{BB962C8B-B14F-4D97-AF65-F5344CB8AC3E}">
        <p14:creationId xmlns:p14="http://schemas.microsoft.com/office/powerpoint/2010/main" val="206623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B0662ED-A74E-FF93-3BA4-8F9D626F3CC4}"/>
              </a:ext>
            </a:extLst>
          </p:cNvPr>
          <p:cNvGraphicFramePr>
            <a:graphicFrameLocks/>
          </p:cNvGraphicFramePr>
          <p:nvPr>
            <p:extLst>
              <p:ext uri="{D42A27DB-BD31-4B8C-83A1-F6EECF244321}">
                <p14:modId xmlns:p14="http://schemas.microsoft.com/office/powerpoint/2010/main" val="3180510767"/>
              </p:ext>
            </p:extLst>
          </p:nvPr>
        </p:nvGraphicFramePr>
        <p:xfrm>
          <a:off x="324464" y="2082327"/>
          <a:ext cx="9368178" cy="4236645"/>
        </p:xfrm>
        <a:graphic>
          <a:graphicData uri="http://schemas.openxmlformats.org/drawingml/2006/table">
            <a:tbl>
              <a:tblPr firstRow="1" bandRow="1">
                <a:tableStyleId>{BDBED569-4797-4DF1-A0F4-6AAB3CD982D8}</a:tableStyleId>
              </a:tblPr>
              <a:tblGrid>
                <a:gridCol w="1561363">
                  <a:extLst>
                    <a:ext uri="{9D8B030D-6E8A-4147-A177-3AD203B41FA5}">
                      <a16:colId xmlns:a16="http://schemas.microsoft.com/office/drawing/2014/main" val="4125670610"/>
                    </a:ext>
                  </a:extLst>
                </a:gridCol>
                <a:gridCol w="1561363">
                  <a:extLst>
                    <a:ext uri="{9D8B030D-6E8A-4147-A177-3AD203B41FA5}">
                      <a16:colId xmlns:a16="http://schemas.microsoft.com/office/drawing/2014/main" val="3899389965"/>
                    </a:ext>
                  </a:extLst>
                </a:gridCol>
                <a:gridCol w="1561363">
                  <a:extLst>
                    <a:ext uri="{9D8B030D-6E8A-4147-A177-3AD203B41FA5}">
                      <a16:colId xmlns:a16="http://schemas.microsoft.com/office/drawing/2014/main" val="858170668"/>
                    </a:ext>
                  </a:extLst>
                </a:gridCol>
                <a:gridCol w="1561363">
                  <a:extLst>
                    <a:ext uri="{9D8B030D-6E8A-4147-A177-3AD203B41FA5}">
                      <a16:colId xmlns:a16="http://schemas.microsoft.com/office/drawing/2014/main" val="2221841595"/>
                    </a:ext>
                  </a:extLst>
                </a:gridCol>
                <a:gridCol w="1561363">
                  <a:extLst>
                    <a:ext uri="{9D8B030D-6E8A-4147-A177-3AD203B41FA5}">
                      <a16:colId xmlns:a16="http://schemas.microsoft.com/office/drawing/2014/main" val="516474111"/>
                    </a:ext>
                  </a:extLst>
                </a:gridCol>
                <a:gridCol w="1561363">
                  <a:extLst>
                    <a:ext uri="{9D8B030D-6E8A-4147-A177-3AD203B41FA5}">
                      <a16:colId xmlns:a16="http://schemas.microsoft.com/office/drawing/2014/main" val="3120689582"/>
                    </a:ext>
                  </a:extLst>
                </a:gridCol>
              </a:tblGrid>
              <a:tr h="682737">
                <a:tc>
                  <a:txBody>
                    <a:bodyPr/>
                    <a:lstStyle/>
                    <a:p>
                      <a:r>
                        <a:rPr lang="en-GB" sz="1200" dirty="0">
                          <a:solidFill>
                            <a:schemeClr val="tx2"/>
                          </a:solidFill>
                        </a:rPr>
                        <a:t>New Changing room facility</a:t>
                      </a:r>
                    </a:p>
                  </a:txBody>
                  <a:tcPr>
                    <a:solidFill>
                      <a:schemeClr val="bg1">
                        <a:alpha val="70000"/>
                      </a:schemeClr>
                    </a:solidFill>
                  </a:tcPr>
                </a:tc>
                <a:tc>
                  <a:txBody>
                    <a:bodyPr/>
                    <a:lstStyle/>
                    <a:p>
                      <a:r>
                        <a:rPr lang="en-GB" sz="1200" dirty="0">
                          <a:solidFill>
                            <a:schemeClr val="tx2"/>
                          </a:solidFill>
                        </a:rPr>
                        <a:t>Grants from Football Foundation and Local Business’s</a:t>
                      </a:r>
                    </a:p>
                  </a:txBody>
                  <a:tcPr>
                    <a:solidFill>
                      <a:schemeClr val="bg1">
                        <a:alpha val="70000"/>
                      </a:schemeClr>
                    </a:solidFill>
                  </a:tcPr>
                </a:tc>
                <a:tc>
                  <a:txBody>
                    <a:bodyPr/>
                    <a:lstStyle/>
                    <a:p>
                      <a:r>
                        <a:rPr lang="en-GB" sz="1200" dirty="0">
                          <a:solidFill>
                            <a:schemeClr val="tx2"/>
                          </a:solidFill>
                        </a:rPr>
                        <a:t>Within the next five years 2023 -2028.</a:t>
                      </a:r>
                    </a:p>
                  </a:txBody>
                  <a:tcPr>
                    <a:solidFill>
                      <a:schemeClr val="bg1">
                        <a:alpha val="70000"/>
                      </a:schemeClr>
                    </a:solidFill>
                  </a:tcPr>
                </a:tc>
                <a:tc>
                  <a:txBody>
                    <a:bodyPr/>
                    <a:lstStyle/>
                    <a:p>
                      <a:r>
                        <a:rPr lang="en-GB" sz="1200" dirty="0">
                          <a:solidFill>
                            <a:schemeClr val="tx2"/>
                          </a:solidFill>
                        </a:rPr>
                        <a:t>Chris Burton and Karl </a:t>
                      </a:r>
                      <a:r>
                        <a:rPr lang="en-GB" sz="1200" dirty="0" err="1">
                          <a:solidFill>
                            <a:schemeClr val="tx2"/>
                          </a:solidFill>
                        </a:rPr>
                        <a:t>Hadlington</a:t>
                      </a:r>
                      <a:endParaRPr lang="en-GB" sz="1200" dirty="0">
                        <a:solidFill>
                          <a:schemeClr val="tx2"/>
                        </a:solidFill>
                      </a:endParaRPr>
                    </a:p>
                  </a:txBody>
                  <a:tcPr>
                    <a:solidFill>
                      <a:schemeClr val="bg1">
                        <a:alpha val="70000"/>
                      </a:schemeClr>
                    </a:solidFill>
                  </a:tcPr>
                </a:tc>
                <a:tc>
                  <a:txBody>
                    <a:bodyPr/>
                    <a:lstStyle/>
                    <a:p>
                      <a:r>
                        <a:rPr lang="en-GB" sz="1200" dirty="0">
                          <a:solidFill>
                            <a:schemeClr val="tx2"/>
                          </a:solidFill>
                        </a:rPr>
                        <a:t>To be advised</a:t>
                      </a:r>
                    </a:p>
                  </a:txBody>
                  <a:tcPr>
                    <a:solidFill>
                      <a:schemeClr val="bg1">
                        <a:alpha val="70000"/>
                      </a:schemeClr>
                    </a:solidFill>
                  </a:tcPr>
                </a:tc>
                <a:tc>
                  <a:txBody>
                    <a:bodyPr/>
                    <a:lstStyle/>
                    <a:p>
                      <a:r>
                        <a:rPr lang="en-GB" sz="1200" dirty="0">
                          <a:solidFill>
                            <a:schemeClr val="tx2"/>
                          </a:solidFill>
                        </a:rPr>
                        <a:t>Every September at the start of each new season.</a:t>
                      </a:r>
                    </a:p>
                  </a:txBody>
                  <a:tcPr>
                    <a:solidFill>
                      <a:schemeClr val="bg1">
                        <a:alpha val="70000"/>
                      </a:schemeClr>
                    </a:solidFill>
                  </a:tcPr>
                </a:tc>
                <a:extLst>
                  <a:ext uri="{0D108BD9-81ED-4DB2-BD59-A6C34878D82A}">
                    <a16:rowId xmlns:a16="http://schemas.microsoft.com/office/drawing/2014/main" val="279238776"/>
                  </a:ext>
                </a:extLst>
              </a:tr>
              <a:tr h="682737">
                <a:tc>
                  <a:txBody>
                    <a:bodyPr/>
                    <a:lstStyle/>
                    <a:p>
                      <a:r>
                        <a:rPr lang="en-GB" sz="1200" dirty="0">
                          <a:solidFill>
                            <a:schemeClr val="tx2"/>
                          </a:solidFill>
                        </a:rPr>
                        <a:t>Dug Outs for main pitch No1.</a:t>
                      </a:r>
                    </a:p>
                  </a:txBody>
                  <a:tcPr>
                    <a:solidFill>
                      <a:schemeClr val="bg1">
                        <a:alpha val="70000"/>
                      </a:schemeClr>
                    </a:solidFill>
                  </a:tcPr>
                </a:tc>
                <a:tc>
                  <a:txBody>
                    <a:bodyPr/>
                    <a:lstStyle/>
                    <a:p>
                      <a:r>
                        <a:rPr lang="en-GB" sz="1200" dirty="0">
                          <a:solidFill>
                            <a:schemeClr val="tx2"/>
                          </a:solidFill>
                        </a:rPr>
                        <a:t>Sponsorship from local business’s </a:t>
                      </a:r>
                    </a:p>
                  </a:txBody>
                  <a:tcPr>
                    <a:solidFill>
                      <a:schemeClr val="bg1">
                        <a:alpha val="70000"/>
                      </a:schemeClr>
                    </a:solidFill>
                  </a:tcPr>
                </a:tc>
                <a:tc>
                  <a:txBody>
                    <a:bodyPr/>
                    <a:lstStyle/>
                    <a:p>
                      <a:r>
                        <a:rPr lang="en-GB" sz="1200" dirty="0">
                          <a:solidFill>
                            <a:schemeClr val="tx2"/>
                          </a:solidFill>
                        </a:rPr>
                        <a:t>2022-2023 season.</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£3,000 to £5,000</a:t>
                      </a:r>
                    </a:p>
                  </a:txBody>
                  <a:tcPr>
                    <a:solidFill>
                      <a:schemeClr val="bg1">
                        <a:alpha val="70000"/>
                      </a:schemeClr>
                    </a:solidFill>
                  </a:tcPr>
                </a:tc>
                <a:tc>
                  <a:txBody>
                    <a:bodyPr/>
                    <a:lstStyle/>
                    <a:p>
                      <a:r>
                        <a:rPr lang="en-GB" sz="1200" dirty="0">
                          <a:solidFill>
                            <a:schemeClr val="tx2"/>
                          </a:solidFill>
                        </a:rPr>
                        <a:t>May 2023</a:t>
                      </a:r>
                    </a:p>
                  </a:txBody>
                  <a:tcPr>
                    <a:solidFill>
                      <a:schemeClr val="bg1">
                        <a:alpha val="70000"/>
                      </a:schemeClr>
                    </a:solidFill>
                  </a:tcPr>
                </a:tc>
                <a:extLst>
                  <a:ext uri="{0D108BD9-81ED-4DB2-BD59-A6C34878D82A}">
                    <a16:rowId xmlns:a16="http://schemas.microsoft.com/office/drawing/2014/main" val="3350090079"/>
                  </a:ext>
                </a:extLst>
              </a:tr>
              <a:tr h="682737">
                <a:tc>
                  <a:txBody>
                    <a:bodyPr/>
                    <a:lstStyle/>
                    <a:p>
                      <a:r>
                        <a:rPr lang="en-GB" sz="1200" dirty="0">
                          <a:solidFill>
                            <a:schemeClr val="tx2"/>
                          </a:solidFill>
                        </a:rPr>
                        <a:t>New Catch nets to allow pitch 2 to be re-sited.</a:t>
                      </a:r>
                    </a:p>
                  </a:txBody>
                  <a:tcPr>
                    <a:solidFill>
                      <a:schemeClr val="bg1">
                        <a:alpha val="70000"/>
                      </a:schemeClr>
                    </a:solidFill>
                  </a:tcPr>
                </a:tc>
                <a:tc>
                  <a:txBody>
                    <a:bodyPr/>
                    <a:lstStyle/>
                    <a:p>
                      <a:r>
                        <a:rPr lang="en-GB" sz="1200" dirty="0">
                          <a:solidFill>
                            <a:schemeClr val="tx2"/>
                          </a:solidFill>
                        </a:rPr>
                        <a:t>In house funding from our own Annual Tournament</a:t>
                      </a:r>
                    </a:p>
                  </a:txBody>
                  <a:tcPr>
                    <a:solidFill>
                      <a:schemeClr val="bg1">
                        <a:alpha val="70000"/>
                      </a:schemeClr>
                    </a:solidFill>
                  </a:tcPr>
                </a:tc>
                <a:tc>
                  <a:txBody>
                    <a:bodyPr/>
                    <a:lstStyle/>
                    <a:p>
                      <a:r>
                        <a:rPr lang="en-GB" sz="1200" dirty="0">
                          <a:solidFill>
                            <a:schemeClr val="tx2"/>
                          </a:solidFill>
                        </a:rPr>
                        <a:t>2022-2023 season</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£1,500 to £2,500</a:t>
                      </a:r>
                    </a:p>
                  </a:txBody>
                  <a:tcPr>
                    <a:solidFill>
                      <a:schemeClr val="bg1">
                        <a:alpha val="70000"/>
                      </a:schemeClr>
                    </a:solidFill>
                  </a:tcPr>
                </a:tc>
                <a:tc>
                  <a:txBody>
                    <a:bodyPr/>
                    <a:lstStyle/>
                    <a:p>
                      <a:r>
                        <a:rPr lang="en-GB" sz="1200" dirty="0">
                          <a:solidFill>
                            <a:schemeClr val="tx2"/>
                          </a:solidFill>
                        </a:rPr>
                        <a:t>June 2023</a:t>
                      </a:r>
                    </a:p>
                  </a:txBody>
                  <a:tcPr>
                    <a:solidFill>
                      <a:schemeClr val="bg1">
                        <a:alpha val="70000"/>
                      </a:schemeClr>
                    </a:solidFill>
                  </a:tcPr>
                </a:tc>
                <a:extLst>
                  <a:ext uri="{0D108BD9-81ED-4DB2-BD59-A6C34878D82A}">
                    <a16:rowId xmlns:a16="http://schemas.microsoft.com/office/drawing/2014/main" val="1066648852"/>
                  </a:ext>
                </a:extLst>
              </a:tr>
              <a:tr h="682737">
                <a:tc>
                  <a:txBody>
                    <a:bodyPr/>
                    <a:lstStyle/>
                    <a:p>
                      <a:r>
                        <a:rPr lang="en-GB" sz="1200" dirty="0">
                          <a:solidFill>
                            <a:schemeClr val="tx2"/>
                          </a:solidFill>
                        </a:rPr>
                        <a:t>New 9 v 9 pitch</a:t>
                      </a:r>
                    </a:p>
                  </a:txBody>
                  <a:tcPr>
                    <a:solidFill>
                      <a:schemeClr val="bg1">
                        <a:alpha val="70000"/>
                      </a:schemeClr>
                    </a:solidFill>
                  </a:tcPr>
                </a:tc>
                <a:tc>
                  <a:txBody>
                    <a:bodyPr/>
                    <a:lstStyle/>
                    <a:p>
                      <a:r>
                        <a:rPr lang="en-GB" sz="1200" dirty="0">
                          <a:solidFill>
                            <a:schemeClr val="tx2"/>
                          </a:solidFill>
                        </a:rPr>
                        <a:t>In house funding from our own football Tournament</a:t>
                      </a:r>
                    </a:p>
                  </a:txBody>
                  <a:tcPr>
                    <a:solidFill>
                      <a:schemeClr val="bg1">
                        <a:alpha val="70000"/>
                      </a:schemeClr>
                    </a:solidFill>
                  </a:tcPr>
                </a:tc>
                <a:tc>
                  <a:txBody>
                    <a:bodyPr/>
                    <a:lstStyle/>
                    <a:p>
                      <a:r>
                        <a:rPr lang="en-GB" sz="1200" dirty="0">
                          <a:solidFill>
                            <a:schemeClr val="tx2"/>
                          </a:solidFill>
                        </a:rPr>
                        <a:t>2022-2023 season</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£500 to £1,000</a:t>
                      </a:r>
                    </a:p>
                  </a:txBody>
                  <a:tcPr>
                    <a:solidFill>
                      <a:schemeClr val="bg1">
                        <a:alpha val="70000"/>
                      </a:schemeClr>
                    </a:solidFill>
                  </a:tcPr>
                </a:tc>
                <a:tc>
                  <a:txBody>
                    <a:bodyPr/>
                    <a:lstStyle/>
                    <a:p>
                      <a:r>
                        <a:rPr lang="en-GB" sz="1200" dirty="0">
                          <a:solidFill>
                            <a:schemeClr val="tx2"/>
                          </a:solidFill>
                        </a:rPr>
                        <a:t>May 2023</a:t>
                      </a:r>
                    </a:p>
                  </a:txBody>
                  <a:tcPr>
                    <a:solidFill>
                      <a:schemeClr val="bg1">
                        <a:alpha val="70000"/>
                      </a:schemeClr>
                    </a:solidFill>
                  </a:tcPr>
                </a:tc>
                <a:extLst>
                  <a:ext uri="{0D108BD9-81ED-4DB2-BD59-A6C34878D82A}">
                    <a16:rowId xmlns:a16="http://schemas.microsoft.com/office/drawing/2014/main" val="2844108709"/>
                  </a:ext>
                </a:extLst>
              </a:tr>
              <a:tr h="682737">
                <a:tc>
                  <a:txBody>
                    <a:bodyPr/>
                    <a:lstStyle/>
                    <a:p>
                      <a:r>
                        <a:rPr lang="en-GB" sz="1200" dirty="0">
                          <a:solidFill>
                            <a:schemeClr val="tx2"/>
                          </a:solidFill>
                        </a:rPr>
                        <a:t>Drainage system by main sports gate</a:t>
                      </a:r>
                    </a:p>
                  </a:txBody>
                  <a:tcPr>
                    <a:solidFill>
                      <a:schemeClr val="bg1">
                        <a:alpha val="70000"/>
                      </a:schemeClr>
                    </a:solidFill>
                  </a:tcPr>
                </a:tc>
                <a:tc>
                  <a:txBody>
                    <a:bodyPr/>
                    <a:lstStyle/>
                    <a:p>
                      <a:r>
                        <a:rPr lang="en-GB" sz="1200" dirty="0">
                          <a:solidFill>
                            <a:schemeClr val="tx2"/>
                          </a:solidFill>
                        </a:rPr>
                        <a:t>Grant Funding and In house funding</a:t>
                      </a:r>
                    </a:p>
                  </a:txBody>
                  <a:tcPr>
                    <a:solidFill>
                      <a:schemeClr val="bg1">
                        <a:alpha val="70000"/>
                      </a:schemeClr>
                    </a:solidFill>
                  </a:tcPr>
                </a:tc>
                <a:tc>
                  <a:txBody>
                    <a:bodyPr/>
                    <a:lstStyle/>
                    <a:p>
                      <a:r>
                        <a:rPr lang="en-GB" sz="1200" dirty="0">
                          <a:solidFill>
                            <a:schemeClr val="tx2"/>
                          </a:solidFill>
                        </a:rPr>
                        <a:t>2022-2024 season</a:t>
                      </a:r>
                    </a:p>
                  </a:txBody>
                  <a:tcPr>
                    <a:solidFill>
                      <a:schemeClr val="bg1">
                        <a:alpha val="70000"/>
                      </a:schemeClr>
                    </a:solidFill>
                  </a:tcPr>
                </a:tc>
                <a:tc>
                  <a:txBody>
                    <a:bodyPr/>
                    <a:lstStyle/>
                    <a:p>
                      <a:r>
                        <a:rPr lang="en-GB" sz="1200" dirty="0">
                          <a:solidFill>
                            <a:schemeClr val="tx2"/>
                          </a:solidFill>
                        </a:rPr>
                        <a:t>Chris Burton </a:t>
                      </a:r>
                    </a:p>
                    <a:p>
                      <a:r>
                        <a:rPr lang="en-GB" sz="1200" dirty="0">
                          <a:solidFill>
                            <a:schemeClr val="tx2"/>
                          </a:solidFill>
                        </a:rPr>
                        <a:t>John Webb</a:t>
                      </a:r>
                    </a:p>
                  </a:txBody>
                  <a:tcPr>
                    <a:solidFill>
                      <a:schemeClr val="bg1">
                        <a:alpha val="70000"/>
                      </a:schemeClr>
                    </a:solidFill>
                  </a:tcPr>
                </a:tc>
                <a:tc>
                  <a:txBody>
                    <a:bodyPr/>
                    <a:lstStyle/>
                    <a:p>
                      <a:r>
                        <a:rPr lang="en-GB" sz="1200" dirty="0">
                          <a:solidFill>
                            <a:schemeClr val="tx2"/>
                          </a:solidFill>
                        </a:rPr>
                        <a:t>£800 to £1,700</a:t>
                      </a:r>
                    </a:p>
                  </a:txBody>
                  <a:tcPr>
                    <a:solidFill>
                      <a:schemeClr val="bg1">
                        <a:alpha val="70000"/>
                      </a:schemeClr>
                    </a:solidFill>
                  </a:tcPr>
                </a:tc>
                <a:tc>
                  <a:txBody>
                    <a:bodyPr/>
                    <a:lstStyle/>
                    <a:p>
                      <a:r>
                        <a:rPr lang="en-GB" sz="1200" dirty="0">
                          <a:solidFill>
                            <a:schemeClr val="tx2"/>
                          </a:solidFill>
                        </a:rPr>
                        <a:t>June 2023</a:t>
                      </a:r>
                    </a:p>
                  </a:txBody>
                  <a:tcPr>
                    <a:solidFill>
                      <a:schemeClr val="bg1">
                        <a:alpha val="70000"/>
                      </a:schemeClr>
                    </a:solidFill>
                  </a:tcPr>
                </a:tc>
                <a:extLst>
                  <a:ext uri="{0D108BD9-81ED-4DB2-BD59-A6C34878D82A}">
                    <a16:rowId xmlns:a16="http://schemas.microsoft.com/office/drawing/2014/main" val="2658269976"/>
                  </a:ext>
                </a:extLst>
              </a:tr>
              <a:tr h="682737">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a:solidFill>
                          <a:schemeClr val="tx2"/>
                        </a:solidFill>
                      </a:endParaRPr>
                    </a:p>
                  </a:txBody>
                  <a:tcPr>
                    <a:solidFill>
                      <a:schemeClr val="bg1">
                        <a:alpha val="70000"/>
                      </a:schemeClr>
                    </a:solidFill>
                  </a:tcPr>
                </a:tc>
                <a:tc>
                  <a:txBody>
                    <a:bodyPr/>
                    <a:lstStyle/>
                    <a:p>
                      <a:endParaRPr lang="en-GB" sz="1200" dirty="0">
                        <a:solidFill>
                          <a:schemeClr val="tx2"/>
                        </a:solidFill>
                      </a:endParaRP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sp>
        <p:nvSpPr>
          <p:cNvPr id="3" name="Text Placeholder 1">
            <a:extLst>
              <a:ext uri="{FF2B5EF4-FFF2-40B4-BE49-F238E27FC236}">
                <a16:creationId xmlns:a16="http://schemas.microsoft.com/office/drawing/2014/main" id="{A1AE7BB8-AC44-4C62-928C-7B8DC49390AE}"/>
              </a:ext>
            </a:extLst>
          </p:cNvPr>
          <p:cNvSpPr txBox="1">
            <a:spLocks/>
          </p:cNvSpPr>
          <p:nvPr/>
        </p:nvSpPr>
        <p:spPr>
          <a:xfrm>
            <a:off x="4457700" y="152400"/>
            <a:ext cx="5234942" cy="13906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t>Use this planner to set goals and tasks you need to complete. These may focus on tasks to form the club identity, </a:t>
            </a:r>
            <a:r>
              <a:rPr lang="en-GB" sz="900" spc="-30"/>
              <a:t>create a successful structure, </a:t>
            </a:r>
            <a:r>
              <a:rPr lang="en-GB" sz="900"/>
              <a:t>ensure you have the right people in the right roles, develop effective financial planning, and to identify and secure the required facilities for your club. </a:t>
            </a:r>
          </a:p>
          <a:p>
            <a:endParaRPr lang="en-GB" sz="900"/>
          </a:p>
          <a:p>
            <a:pPr>
              <a:spcBef>
                <a:spcPts val="0"/>
              </a:spcBef>
            </a:pPr>
            <a:r>
              <a:rPr lang="en-GB" sz="900" b="1"/>
              <a:t>Top Tips: </a:t>
            </a:r>
            <a:r>
              <a:rPr lang="en-GB" sz="900"/>
              <a:t>Visit our </a:t>
            </a:r>
            <a:r>
              <a:rPr lang="en-GB" sz="900" u="sng">
                <a:solidFill>
                  <a:schemeClr val="tx1"/>
                </a:solidFill>
                <a:hlinkClick r:id="rId2">
                  <a:extLst>
                    <a:ext uri="{A12FA001-AC4F-418D-AE19-62706E023703}">
                      <ahyp:hlinkClr xmlns:ahyp="http://schemas.microsoft.com/office/drawing/2018/hyperlinkcolor" val="tx"/>
                    </a:ext>
                  </a:extLst>
                </a:hlinkClick>
              </a:rPr>
              <a:t>England Football League and Club Hub</a:t>
            </a:r>
            <a:r>
              <a:rPr lang="en-GB" sz="900"/>
              <a:t> on YouTube for helpful ideas and insights. </a:t>
            </a:r>
            <a:br>
              <a:rPr lang="en-GB" sz="900"/>
            </a:br>
            <a:r>
              <a:rPr lang="en-GB" sz="900"/>
              <a:t>Visit our </a:t>
            </a:r>
            <a:r>
              <a:rPr lang="en-GB" sz="900" u="sng">
                <a:solidFill>
                  <a:schemeClr val="tx1"/>
                </a:solidFill>
                <a:hlinkClick r:id="rId3">
                  <a:extLst>
                    <a:ext uri="{A12FA001-AC4F-418D-AE19-62706E023703}">
                      <ahyp:hlinkClr xmlns:ahyp="http://schemas.microsoft.com/office/drawing/2018/hyperlinkcolor" val="tx"/>
                    </a:ext>
                  </a:extLst>
                </a:hlinkClick>
              </a:rPr>
              <a:t>England Football Learning</a:t>
            </a:r>
            <a:r>
              <a:rPr lang="en-GB" sz="900">
                <a:solidFill>
                  <a:schemeClr val="tx1"/>
                </a:solidFill>
              </a:rPr>
              <a:t> </a:t>
            </a:r>
            <a:r>
              <a:rPr lang="en-GB" sz="900"/>
              <a:t>website for ideas to help you develop your football philosophy.</a:t>
            </a:r>
          </a:p>
          <a:p>
            <a:pPr>
              <a:spcBef>
                <a:spcPts val="0"/>
              </a:spcBef>
            </a:pPr>
            <a:r>
              <a:rPr lang="en-GB" sz="900">
                <a:solidFill>
                  <a:schemeClr val="tx2"/>
                </a:solidFill>
              </a:rPr>
              <a:t>Also, take a look at our </a:t>
            </a:r>
            <a:r>
              <a:rPr lang="en-GB" sz="900" u="sng">
                <a:solidFill>
                  <a:schemeClr val="tx1"/>
                </a:solidFill>
                <a:hlinkClick r:id="rId4">
                  <a:extLst>
                    <a:ext uri="{A12FA001-AC4F-418D-AE19-62706E023703}">
                      <ahyp:hlinkClr xmlns:ahyp="http://schemas.microsoft.com/office/drawing/2018/hyperlinkcolor" val="tx"/>
                    </a:ext>
                  </a:extLst>
                </a:hlinkClick>
              </a:rPr>
              <a:t>Club Structures Guide</a:t>
            </a:r>
            <a:r>
              <a:rPr lang="en-GB" sz="900">
                <a:solidFill>
                  <a:schemeClr val="tx1"/>
                </a:solidFill>
              </a:rPr>
              <a:t> </a:t>
            </a:r>
            <a:r>
              <a:rPr lang="en-GB" sz="900">
                <a:solidFill>
                  <a:schemeClr val="tx2"/>
                </a:solidFill>
              </a:rPr>
              <a:t>created in partnership with Muckle LLP.</a:t>
            </a:r>
            <a:endParaRPr lang="en-GB" sz="900"/>
          </a:p>
        </p:txBody>
      </p:sp>
    </p:spTree>
    <p:extLst>
      <p:ext uri="{BB962C8B-B14F-4D97-AF65-F5344CB8AC3E}">
        <p14:creationId xmlns:p14="http://schemas.microsoft.com/office/powerpoint/2010/main" val="1839494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6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30721DE-1C34-4B67-B114-9A80284C6422}"/>
              </a:ext>
            </a:extLst>
          </p:cNvPr>
          <p:cNvGraphicFramePr>
            <a:graphicFrameLocks/>
          </p:cNvGraphicFramePr>
          <p:nvPr>
            <p:extLst>
              <p:ext uri="{D42A27DB-BD31-4B8C-83A1-F6EECF244321}">
                <p14:modId xmlns:p14="http://schemas.microsoft.com/office/powerpoint/2010/main" val="367964123"/>
              </p:ext>
            </p:extLst>
          </p:nvPr>
        </p:nvGraphicFramePr>
        <p:xfrm>
          <a:off x="350679" y="1097770"/>
          <a:ext cx="4739136" cy="1299936"/>
        </p:xfrm>
        <a:graphic>
          <a:graphicData uri="http://schemas.openxmlformats.org/drawingml/2006/table">
            <a:tbl>
              <a:tblPr firstRow="1" bandRow="1">
                <a:tableStyleId>{BDBED569-4797-4DF1-A0F4-6AAB3CD982D8}</a:tableStyleId>
              </a:tblPr>
              <a:tblGrid>
                <a:gridCol w="799009">
                  <a:extLst>
                    <a:ext uri="{9D8B030D-6E8A-4147-A177-3AD203B41FA5}">
                      <a16:colId xmlns:a16="http://schemas.microsoft.com/office/drawing/2014/main" val="613843245"/>
                    </a:ext>
                  </a:extLst>
                </a:gridCol>
                <a:gridCol w="2086584">
                  <a:extLst>
                    <a:ext uri="{9D8B030D-6E8A-4147-A177-3AD203B41FA5}">
                      <a16:colId xmlns:a16="http://schemas.microsoft.com/office/drawing/2014/main" val="4125670610"/>
                    </a:ext>
                  </a:extLst>
                </a:gridCol>
                <a:gridCol w="651158">
                  <a:extLst>
                    <a:ext uri="{9D8B030D-6E8A-4147-A177-3AD203B41FA5}">
                      <a16:colId xmlns:a16="http://schemas.microsoft.com/office/drawing/2014/main" val="1843831257"/>
                    </a:ext>
                  </a:extLst>
                </a:gridCol>
                <a:gridCol w="1202385">
                  <a:extLst>
                    <a:ext uri="{9D8B030D-6E8A-4147-A177-3AD203B41FA5}">
                      <a16:colId xmlns:a16="http://schemas.microsoft.com/office/drawing/2014/main" val="1179260706"/>
                    </a:ext>
                  </a:extLst>
                </a:gridCol>
              </a:tblGrid>
              <a:tr h="289690">
                <a:tc gridSpan="4">
                  <a:txBody>
                    <a:bodyPr/>
                    <a:lstStyle/>
                    <a:p>
                      <a:pPr algn="l"/>
                      <a:r>
                        <a:rPr lang="en-GB" sz="900" b="1">
                          <a:solidFill>
                            <a:schemeClr val="bg1"/>
                          </a:solidFill>
                        </a:rPr>
                        <a:t>Club contact details</a:t>
                      </a:r>
                    </a:p>
                  </a:txBody>
                  <a:tcPr marL="61129" marR="61129" marT="30564" marB="30564" anchor="ctr">
                    <a:solidFill>
                      <a:schemeClr val="tx1"/>
                    </a:solidFill>
                  </a:tcPr>
                </a:tc>
                <a:tc hMerge="1">
                  <a:txBody>
                    <a:bodyPr/>
                    <a:lstStyle/>
                    <a:p>
                      <a:pPr algn="l"/>
                      <a:endParaRPr lang="en-GB" sz="140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79840383"/>
                  </a:ext>
                </a:extLst>
              </a:tr>
              <a:tr h="360278">
                <a:tc>
                  <a:txBody>
                    <a:bodyPr/>
                    <a:lstStyle/>
                    <a:p>
                      <a:pPr algn="l"/>
                      <a:r>
                        <a:rPr lang="en-GB" sz="900" b="1">
                          <a:solidFill>
                            <a:schemeClr val="tx2"/>
                          </a:solidFill>
                        </a:rPr>
                        <a:t>Club Name</a:t>
                      </a:r>
                    </a:p>
                  </a:txBody>
                  <a:tcPr marL="75013" marR="75013" marT="37505" marB="37505" anchor="ctr">
                    <a:solidFill>
                      <a:schemeClr val="bg2">
                        <a:lumMod val="20000"/>
                        <a:lumOff val="80000"/>
                        <a:alpha val="70000"/>
                      </a:schemeClr>
                    </a:solidFill>
                  </a:tcPr>
                </a:tc>
                <a:tc gridSpan="3">
                  <a:txBody>
                    <a:bodyPr/>
                    <a:lstStyle/>
                    <a:p>
                      <a:pPr algn="l"/>
                      <a:r>
                        <a:rPr lang="en-GB" sz="1200" dirty="0">
                          <a:solidFill>
                            <a:schemeClr val="tx2"/>
                          </a:solidFill>
                        </a:rPr>
                        <a:t>Hawkins Sports Juniors FC</a:t>
                      </a: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238776"/>
                  </a:ext>
                </a:extLst>
              </a:tr>
              <a:tr h="360278">
                <a:tc>
                  <a:txBody>
                    <a:bodyPr/>
                    <a:lstStyle/>
                    <a:p>
                      <a:pPr algn="l"/>
                      <a:r>
                        <a:rPr lang="en-GB" sz="900" b="1">
                          <a:solidFill>
                            <a:schemeClr val="tx2"/>
                          </a:solidFill>
                        </a:rPr>
                        <a:t>Club Address</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Coppice Lane, </a:t>
                      </a:r>
                      <a:r>
                        <a:rPr lang="en-GB" sz="1200" dirty="0" err="1">
                          <a:solidFill>
                            <a:schemeClr val="tx2"/>
                          </a:solidFill>
                        </a:rPr>
                        <a:t>Cheslyn</a:t>
                      </a:r>
                      <a:r>
                        <a:rPr lang="en-GB" sz="1200" dirty="0">
                          <a:solidFill>
                            <a:schemeClr val="tx2"/>
                          </a:solidFill>
                        </a:rPr>
                        <a:t> Hay</a:t>
                      </a:r>
                    </a:p>
                  </a:txBody>
                  <a:tcPr marL="75013" marR="75013" marT="37505" marB="37505" anchor="ctr">
                    <a:solidFill>
                      <a:schemeClr val="bg1">
                        <a:alpha val="70000"/>
                      </a:schemeClr>
                    </a:solidFill>
                  </a:tcPr>
                </a:tc>
                <a:tc>
                  <a:txBody>
                    <a:bodyPr/>
                    <a:lstStyle/>
                    <a:p>
                      <a:pPr algn="l"/>
                      <a:r>
                        <a:rPr lang="en-GB" sz="900" b="1" spc="-50" baseline="0">
                          <a:solidFill>
                            <a:schemeClr val="tx2"/>
                          </a:solidFill>
                        </a:rPr>
                        <a:t>Postcode</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WS6 7EY</a:t>
                      </a: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289690">
                <a:tc>
                  <a:txBody>
                    <a:bodyPr/>
                    <a:lstStyle/>
                    <a:p>
                      <a:pPr algn="l"/>
                      <a:r>
                        <a:rPr lang="en-GB" sz="900" b="1">
                          <a:solidFill>
                            <a:schemeClr val="tx2"/>
                          </a:solidFill>
                        </a:rPr>
                        <a:t>Telephone</a:t>
                      </a:r>
                    </a:p>
                  </a:txBody>
                  <a:tcPr marL="75013" marR="75013" marT="37505" marB="37505" anchor="ctr">
                    <a:solidFill>
                      <a:schemeClr val="bg2">
                        <a:lumMod val="20000"/>
                        <a:lumOff val="80000"/>
                        <a:alpha val="70000"/>
                      </a:schemeClr>
                    </a:solidFill>
                  </a:tcPr>
                </a:tc>
                <a:tc gridSpan="3">
                  <a:txBody>
                    <a:bodyPr/>
                    <a:lstStyle/>
                    <a:p>
                      <a:pPr algn="l"/>
                      <a:r>
                        <a:rPr lang="en-GB" sz="1200" dirty="0">
                          <a:solidFill>
                            <a:schemeClr val="tx2"/>
                          </a:solidFill>
                        </a:rPr>
                        <a:t>01922-417286</a:t>
                      </a: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87704828"/>
                  </a:ext>
                </a:extLst>
              </a:tr>
            </a:tbl>
          </a:graphicData>
        </a:graphic>
      </p:graphicFrame>
      <p:graphicFrame>
        <p:nvGraphicFramePr>
          <p:cNvPr id="4" name="Table 3">
            <a:extLst>
              <a:ext uri="{FF2B5EF4-FFF2-40B4-BE49-F238E27FC236}">
                <a16:creationId xmlns:a16="http://schemas.microsoft.com/office/drawing/2014/main" id="{86126DC7-9D59-4380-B2A7-3EA72B084BA0}"/>
              </a:ext>
            </a:extLst>
          </p:cNvPr>
          <p:cNvGraphicFramePr>
            <a:graphicFrameLocks/>
          </p:cNvGraphicFramePr>
          <p:nvPr>
            <p:extLst>
              <p:ext uri="{D42A27DB-BD31-4B8C-83A1-F6EECF244321}">
                <p14:modId xmlns:p14="http://schemas.microsoft.com/office/powerpoint/2010/main" val="1128326925"/>
              </p:ext>
            </p:extLst>
          </p:nvPr>
        </p:nvGraphicFramePr>
        <p:xfrm>
          <a:off x="350679" y="2397706"/>
          <a:ext cx="4739135" cy="2368957"/>
        </p:xfrm>
        <a:graphic>
          <a:graphicData uri="http://schemas.openxmlformats.org/drawingml/2006/table">
            <a:tbl>
              <a:tblPr firstRow="1" bandRow="1">
                <a:tableStyleId>{BDBED569-4797-4DF1-A0F4-6AAB3CD982D8}</a:tableStyleId>
              </a:tblPr>
              <a:tblGrid>
                <a:gridCol w="799009">
                  <a:extLst>
                    <a:ext uri="{9D8B030D-6E8A-4147-A177-3AD203B41FA5}">
                      <a16:colId xmlns:a16="http://schemas.microsoft.com/office/drawing/2014/main" val="613843245"/>
                    </a:ext>
                  </a:extLst>
                </a:gridCol>
                <a:gridCol w="2086583">
                  <a:extLst>
                    <a:ext uri="{9D8B030D-6E8A-4147-A177-3AD203B41FA5}">
                      <a16:colId xmlns:a16="http://schemas.microsoft.com/office/drawing/2014/main" val="4125670610"/>
                    </a:ext>
                  </a:extLst>
                </a:gridCol>
                <a:gridCol w="651158">
                  <a:extLst>
                    <a:ext uri="{9D8B030D-6E8A-4147-A177-3AD203B41FA5}">
                      <a16:colId xmlns:a16="http://schemas.microsoft.com/office/drawing/2014/main" val="1843831257"/>
                    </a:ext>
                  </a:extLst>
                </a:gridCol>
                <a:gridCol w="1202385">
                  <a:extLst>
                    <a:ext uri="{9D8B030D-6E8A-4147-A177-3AD203B41FA5}">
                      <a16:colId xmlns:a16="http://schemas.microsoft.com/office/drawing/2014/main" val="1179260706"/>
                    </a:ext>
                  </a:extLst>
                </a:gridCol>
              </a:tblGrid>
              <a:tr h="289690">
                <a:tc gridSpan="4">
                  <a:txBody>
                    <a:bodyPr/>
                    <a:lstStyle/>
                    <a:p>
                      <a:pPr algn="l"/>
                      <a:r>
                        <a:rPr lang="en-GB" sz="900" b="1">
                          <a:solidFill>
                            <a:schemeClr val="bg1"/>
                          </a:solidFill>
                        </a:rPr>
                        <a:t>First Aider / Helper Information</a:t>
                      </a:r>
                    </a:p>
                  </a:txBody>
                  <a:tcPr marL="61129" marR="61129" marT="30564" marB="30564" anchor="ctr">
                    <a:solidFill>
                      <a:schemeClr val="tx1"/>
                    </a:solidFill>
                  </a:tcPr>
                </a:tc>
                <a:tc hMerge="1">
                  <a:txBody>
                    <a:bodyPr/>
                    <a:lstStyle/>
                    <a:p>
                      <a:pPr algn="l"/>
                      <a:endParaRPr lang="en-GB" sz="1400">
                        <a:solidFill>
                          <a:schemeClr val="tx2"/>
                        </a:solidFill>
                      </a:endParaRPr>
                    </a:p>
                  </a:txBody>
                  <a:tcPr marL="112209" marR="112209" marT="56103" marB="56103"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79840383"/>
                  </a:ext>
                </a:extLst>
              </a:tr>
              <a:tr h="360278">
                <a:tc>
                  <a:txBody>
                    <a:bodyPr/>
                    <a:lstStyle/>
                    <a:p>
                      <a:pPr algn="l"/>
                      <a:r>
                        <a:rPr lang="en-GB" sz="900" b="1">
                          <a:solidFill>
                            <a:schemeClr val="tx2"/>
                          </a:solidFill>
                        </a:rPr>
                        <a:t>Name</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Chris Burton</a:t>
                      </a:r>
                    </a:p>
                  </a:txBody>
                  <a:tcPr marL="75013" marR="75013" marT="37505" marB="37505" anchor="ctr">
                    <a:solidFill>
                      <a:schemeClr val="bg1">
                        <a:alpha val="70000"/>
                      </a:schemeClr>
                    </a:solidFill>
                  </a:tcPr>
                </a:tc>
                <a:tc>
                  <a:txBody>
                    <a:bodyPr/>
                    <a:lstStyle/>
                    <a:p>
                      <a:pPr algn="l"/>
                      <a:r>
                        <a:rPr lang="en-GB" sz="900" b="1">
                          <a:solidFill>
                            <a:schemeClr val="tx2"/>
                          </a:solidFill>
                        </a:rPr>
                        <a:t>Mobile number</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07791-919766</a:t>
                      </a: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645544">
                <a:tc>
                  <a:txBody>
                    <a:bodyPr/>
                    <a:lstStyle/>
                    <a:p>
                      <a:pPr algn="l"/>
                      <a:r>
                        <a:rPr lang="en-GB" sz="900" b="1">
                          <a:solidFill>
                            <a:schemeClr val="tx2"/>
                          </a:solidFill>
                        </a:rPr>
                        <a:t>For queries about this EAP</a:t>
                      </a:r>
                    </a:p>
                  </a:txBody>
                  <a:tcPr marL="75013" marR="75013" marT="37505" marB="37505" anchor="ctr">
                    <a:solidFill>
                      <a:schemeClr val="bg2">
                        <a:lumMod val="20000"/>
                        <a:lumOff val="80000"/>
                        <a:alpha val="70000"/>
                      </a:schemeClr>
                    </a:solidFill>
                  </a:tcPr>
                </a:tc>
                <a:tc gridSpan="3">
                  <a:txBody>
                    <a:bodyPr/>
                    <a:lstStyle/>
                    <a:p>
                      <a:pPr algn="l"/>
                      <a:r>
                        <a:rPr lang="en-GB" sz="1200" dirty="0">
                          <a:solidFill>
                            <a:schemeClr val="tx2"/>
                          </a:solidFill>
                        </a:rPr>
                        <a:t>Contact Chris Burton on the mobile number provided above or alternatively Lesley Burton on 07969-105588.</a:t>
                      </a: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87704828"/>
                  </a:ext>
                </a:extLst>
              </a:tr>
              <a:tr h="1073445">
                <a:tc>
                  <a:txBody>
                    <a:bodyPr/>
                    <a:lstStyle/>
                    <a:p>
                      <a:pPr algn="l"/>
                      <a:r>
                        <a:rPr lang="en-GB" sz="900" b="1" dirty="0">
                          <a:solidFill>
                            <a:schemeClr val="tx2"/>
                          </a:solidFill>
                        </a:rPr>
                        <a:t> See relevant coach for First Aider on day of match</a:t>
                      </a:r>
                    </a:p>
                  </a:txBody>
                  <a:tcPr marL="75013" marR="75013" marT="37505" marB="37505" anchor="ctr">
                    <a:solidFill>
                      <a:schemeClr val="bg2">
                        <a:lumMod val="20000"/>
                        <a:lumOff val="80000"/>
                        <a:alpha val="70000"/>
                      </a:schemeClr>
                    </a:solidFill>
                  </a:tcPr>
                </a:tc>
                <a:tc gridSpan="3">
                  <a:txBody>
                    <a:bodyPr/>
                    <a:lstStyle/>
                    <a:p>
                      <a:pPr algn="l"/>
                      <a:r>
                        <a:rPr lang="en-GB" sz="1200" dirty="0">
                          <a:solidFill>
                            <a:schemeClr val="tx2"/>
                          </a:solidFill>
                        </a:rPr>
                        <a:t>All Managers are First Aid trained in addition most of their assistants are.</a:t>
                      </a:r>
                    </a:p>
                  </a:txBody>
                  <a:tcPr marL="61129" marR="61129" marT="30564" marB="30564" anchor="ctr">
                    <a:solidFill>
                      <a:schemeClr val="bg1">
                        <a:alpha val="7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95807353"/>
                  </a:ext>
                </a:extLst>
              </a:tr>
            </a:tbl>
          </a:graphicData>
        </a:graphic>
      </p:graphicFrame>
      <p:graphicFrame>
        <p:nvGraphicFramePr>
          <p:cNvPr id="5" name="Table 4">
            <a:extLst>
              <a:ext uri="{FF2B5EF4-FFF2-40B4-BE49-F238E27FC236}">
                <a16:creationId xmlns:a16="http://schemas.microsoft.com/office/drawing/2014/main" id="{9227B7CA-10D3-4F87-A6C2-70A84FB36D67}"/>
              </a:ext>
            </a:extLst>
          </p:cNvPr>
          <p:cNvGraphicFramePr>
            <a:graphicFrameLocks/>
          </p:cNvGraphicFramePr>
          <p:nvPr>
            <p:extLst>
              <p:ext uri="{D42A27DB-BD31-4B8C-83A1-F6EECF244321}">
                <p14:modId xmlns:p14="http://schemas.microsoft.com/office/powerpoint/2010/main" val="2201824130"/>
              </p:ext>
            </p:extLst>
          </p:nvPr>
        </p:nvGraphicFramePr>
        <p:xfrm>
          <a:off x="350679" y="4766663"/>
          <a:ext cx="5903817" cy="1448450"/>
        </p:xfrm>
        <a:graphic>
          <a:graphicData uri="http://schemas.openxmlformats.org/drawingml/2006/table">
            <a:tbl>
              <a:tblPr firstRow="1" bandRow="1">
                <a:tableStyleId>{BDBED569-4797-4DF1-A0F4-6AAB3CD982D8}</a:tableStyleId>
              </a:tblPr>
              <a:tblGrid>
                <a:gridCol w="1878738">
                  <a:extLst>
                    <a:ext uri="{9D8B030D-6E8A-4147-A177-3AD203B41FA5}">
                      <a16:colId xmlns:a16="http://schemas.microsoft.com/office/drawing/2014/main" val="613843245"/>
                    </a:ext>
                  </a:extLst>
                </a:gridCol>
                <a:gridCol w="4025079">
                  <a:extLst>
                    <a:ext uri="{9D8B030D-6E8A-4147-A177-3AD203B41FA5}">
                      <a16:colId xmlns:a16="http://schemas.microsoft.com/office/drawing/2014/main" val="4125670610"/>
                    </a:ext>
                  </a:extLst>
                </a:gridCol>
              </a:tblGrid>
              <a:tr h="289690">
                <a:tc gridSpan="2">
                  <a:txBody>
                    <a:bodyPr/>
                    <a:lstStyle/>
                    <a:p>
                      <a:pPr algn="l"/>
                      <a:r>
                        <a:rPr lang="en-GB" sz="900" b="1">
                          <a:solidFill>
                            <a:schemeClr val="bg1"/>
                          </a:solidFill>
                        </a:rPr>
                        <a:t>First Aid Equipment and Facilities</a:t>
                      </a:r>
                    </a:p>
                  </a:txBody>
                  <a:tcPr marL="75013" marR="75013" marT="37505" marB="37505" anchor="ctr">
                    <a:solidFill>
                      <a:schemeClr val="tx1"/>
                    </a:solidFill>
                  </a:tcPr>
                </a:tc>
                <a:tc hMerge="1">
                  <a:txBody>
                    <a:bodyPr/>
                    <a:lstStyle/>
                    <a:p>
                      <a:pPr algn="l"/>
                      <a:endParaRPr lang="en-GB" sz="14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289690">
                <a:tc>
                  <a:txBody>
                    <a:bodyPr/>
                    <a:lstStyle/>
                    <a:p>
                      <a:pPr algn="l"/>
                      <a:r>
                        <a:rPr lang="en-GB" sz="900" b="1">
                          <a:solidFill>
                            <a:schemeClr val="tx2"/>
                          </a:solidFill>
                        </a:rPr>
                        <a:t>Item</a:t>
                      </a:r>
                    </a:p>
                  </a:txBody>
                  <a:tcPr marL="75013" marR="75013" marT="37505" marB="37505" anchor="ctr">
                    <a:solidFill>
                      <a:schemeClr val="bg2">
                        <a:lumMod val="40000"/>
                        <a:lumOff val="60000"/>
                        <a:alpha val="70000"/>
                      </a:schemeClr>
                    </a:solidFill>
                  </a:tcPr>
                </a:tc>
                <a:tc>
                  <a:txBody>
                    <a:bodyPr/>
                    <a:lstStyle/>
                    <a:p>
                      <a:pPr algn="l"/>
                      <a:r>
                        <a:rPr lang="en-GB" sz="900" b="1">
                          <a:solidFill>
                            <a:schemeClr val="tx2"/>
                          </a:solidFill>
                        </a:rPr>
                        <a:t>Location</a:t>
                      </a:r>
                    </a:p>
                  </a:txBody>
                  <a:tcPr marL="75013" marR="75013" marT="37505" marB="37505" anchor="ctr">
                    <a:solidFill>
                      <a:schemeClr val="bg2">
                        <a:lumMod val="40000"/>
                        <a:lumOff val="60000"/>
                        <a:alpha val="70000"/>
                      </a:schemeClr>
                    </a:solidFill>
                  </a:tcPr>
                </a:tc>
                <a:extLst>
                  <a:ext uri="{0D108BD9-81ED-4DB2-BD59-A6C34878D82A}">
                    <a16:rowId xmlns:a16="http://schemas.microsoft.com/office/drawing/2014/main" val="279238776"/>
                  </a:ext>
                </a:extLst>
              </a:tr>
              <a:tr h="289690">
                <a:tc>
                  <a:txBody>
                    <a:bodyPr/>
                    <a:lstStyle/>
                    <a:p>
                      <a:pPr algn="l"/>
                      <a:r>
                        <a:rPr lang="en-GB" sz="900" b="1">
                          <a:solidFill>
                            <a:schemeClr val="tx2"/>
                          </a:solidFill>
                        </a:rPr>
                        <a:t>Defibrillator</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X 2 Outside Changing Rooms, Main Club Entrance Door</a:t>
                      </a: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289690">
                <a:tc>
                  <a:txBody>
                    <a:bodyPr/>
                    <a:lstStyle/>
                    <a:p>
                      <a:pPr algn="l"/>
                      <a:r>
                        <a:rPr lang="en-GB" sz="900" b="1">
                          <a:solidFill>
                            <a:schemeClr val="tx2"/>
                          </a:solidFill>
                        </a:rPr>
                        <a:t>Stretcher</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No</a:t>
                      </a:r>
                    </a:p>
                  </a:txBody>
                  <a:tcPr marL="75013" marR="75013" marT="37505" marB="37505" anchor="ctr">
                    <a:solidFill>
                      <a:schemeClr val="bg1">
                        <a:alpha val="70000"/>
                      </a:schemeClr>
                    </a:solidFill>
                  </a:tcPr>
                </a:tc>
                <a:extLst>
                  <a:ext uri="{0D108BD9-81ED-4DB2-BD59-A6C34878D82A}">
                    <a16:rowId xmlns:a16="http://schemas.microsoft.com/office/drawing/2014/main" val="1353392770"/>
                  </a:ext>
                </a:extLst>
              </a:tr>
              <a:tr h="289690">
                <a:tc>
                  <a:txBody>
                    <a:bodyPr/>
                    <a:lstStyle/>
                    <a:p>
                      <a:pPr algn="l"/>
                      <a:r>
                        <a:rPr lang="en-GB" sz="900" b="1">
                          <a:solidFill>
                            <a:schemeClr val="tx2"/>
                          </a:solidFill>
                        </a:rPr>
                        <a:t>First Aid Room</a:t>
                      </a:r>
                    </a:p>
                  </a:txBody>
                  <a:tcPr marL="75013" marR="75013" marT="37505" marB="37505" anchor="ctr">
                    <a:solidFill>
                      <a:schemeClr val="bg2">
                        <a:lumMod val="20000"/>
                        <a:lumOff val="80000"/>
                        <a:alpha val="70000"/>
                      </a:schemeClr>
                    </a:solidFill>
                  </a:tcPr>
                </a:tc>
                <a:tc>
                  <a:txBody>
                    <a:bodyPr/>
                    <a:lstStyle/>
                    <a:p>
                      <a:pPr algn="l"/>
                      <a:r>
                        <a:rPr lang="en-GB" sz="1200" dirty="0">
                          <a:solidFill>
                            <a:schemeClr val="tx2"/>
                          </a:solidFill>
                        </a:rPr>
                        <a:t>Yes (Hospitality Room) to left side of Changing rooms.</a:t>
                      </a:r>
                    </a:p>
                  </a:txBody>
                  <a:tcPr marL="75013" marR="75013" marT="37505" marB="37505" anchor="ctr">
                    <a:solidFill>
                      <a:schemeClr val="bg1">
                        <a:alpha val="70000"/>
                      </a:schemeClr>
                    </a:solidFill>
                  </a:tcPr>
                </a:tc>
                <a:extLst>
                  <a:ext uri="{0D108BD9-81ED-4DB2-BD59-A6C34878D82A}">
                    <a16:rowId xmlns:a16="http://schemas.microsoft.com/office/drawing/2014/main" val="3594996595"/>
                  </a:ext>
                </a:extLst>
              </a:tr>
            </a:tbl>
          </a:graphicData>
        </a:graphic>
      </p:graphicFrame>
      <p:graphicFrame>
        <p:nvGraphicFramePr>
          <p:cNvPr id="6" name="Table 5">
            <a:extLst>
              <a:ext uri="{FF2B5EF4-FFF2-40B4-BE49-F238E27FC236}">
                <a16:creationId xmlns:a16="http://schemas.microsoft.com/office/drawing/2014/main" id="{9E0D7D6F-971A-4D2F-ABFE-BD04B0A5EA2A}"/>
              </a:ext>
            </a:extLst>
          </p:cNvPr>
          <p:cNvGraphicFramePr>
            <a:graphicFrameLocks/>
          </p:cNvGraphicFramePr>
          <p:nvPr>
            <p:extLst>
              <p:ext uri="{D42A27DB-BD31-4B8C-83A1-F6EECF244321}">
                <p14:modId xmlns:p14="http://schemas.microsoft.com/office/powerpoint/2010/main" val="3232541552"/>
              </p:ext>
            </p:extLst>
          </p:nvPr>
        </p:nvGraphicFramePr>
        <p:xfrm>
          <a:off x="5173821" y="1097770"/>
          <a:ext cx="4381500" cy="939658"/>
        </p:xfrm>
        <a:graphic>
          <a:graphicData uri="http://schemas.openxmlformats.org/drawingml/2006/table">
            <a:tbl>
              <a:tblPr firstRow="1" bandRow="1">
                <a:tableStyleId>{BDBED569-4797-4DF1-A0F4-6AAB3CD982D8}</a:tableStyleId>
              </a:tblPr>
              <a:tblGrid>
                <a:gridCol w="1489609">
                  <a:extLst>
                    <a:ext uri="{9D8B030D-6E8A-4147-A177-3AD203B41FA5}">
                      <a16:colId xmlns:a16="http://schemas.microsoft.com/office/drawing/2014/main" val="613843245"/>
                    </a:ext>
                  </a:extLst>
                </a:gridCol>
                <a:gridCol w="2891891">
                  <a:extLst>
                    <a:ext uri="{9D8B030D-6E8A-4147-A177-3AD203B41FA5}">
                      <a16:colId xmlns:a16="http://schemas.microsoft.com/office/drawing/2014/main" val="4125670610"/>
                    </a:ext>
                  </a:extLst>
                </a:gridCol>
              </a:tblGrid>
              <a:tr h="289690">
                <a:tc gridSpan="2">
                  <a:txBody>
                    <a:bodyPr/>
                    <a:lstStyle/>
                    <a:p>
                      <a:pPr algn="l"/>
                      <a:r>
                        <a:rPr lang="en-GB" sz="900" b="1">
                          <a:solidFill>
                            <a:schemeClr val="bg1"/>
                          </a:solidFill>
                        </a:rPr>
                        <a:t>Access routes</a:t>
                      </a:r>
                    </a:p>
                  </a:txBody>
                  <a:tcPr marL="75013" marR="75013" marT="37505" marB="37505" anchor="ctr">
                    <a:solidFill>
                      <a:schemeClr val="tx1"/>
                    </a:solidFill>
                  </a:tcPr>
                </a:tc>
                <a:tc hMerge="1">
                  <a:txBody>
                    <a:bodyPr/>
                    <a:lstStyle/>
                    <a:p>
                      <a:pPr algn="l"/>
                      <a:endParaRPr lang="en-GB" sz="14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289690">
                <a:tc>
                  <a:txBody>
                    <a:bodyPr/>
                    <a:lstStyle/>
                    <a:p>
                      <a:pPr algn="l"/>
                      <a:r>
                        <a:rPr lang="en-GB" sz="900" b="1">
                          <a:solidFill>
                            <a:schemeClr val="tx2"/>
                          </a:solidFill>
                        </a:rPr>
                        <a:t>For Ambulance</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Main access drive to sports ground</a:t>
                      </a:r>
                    </a:p>
                  </a:txBody>
                  <a:tcPr marL="75013" marR="75013" marT="37505" marB="37505" anchor="ctr">
                    <a:solidFill>
                      <a:schemeClr val="bg1">
                        <a:alpha val="70000"/>
                      </a:schemeClr>
                    </a:solidFill>
                  </a:tcPr>
                </a:tc>
                <a:extLst>
                  <a:ext uri="{0D108BD9-81ED-4DB2-BD59-A6C34878D82A}">
                    <a16:rowId xmlns:a16="http://schemas.microsoft.com/office/drawing/2014/main" val="279238776"/>
                  </a:ext>
                </a:extLst>
              </a:tr>
              <a:tr h="360278">
                <a:tc>
                  <a:txBody>
                    <a:bodyPr/>
                    <a:lstStyle/>
                    <a:p>
                      <a:pPr algn="l"/>
                      <a:r>
                        <a:rPr lang="en-GB" sz="900" b="1">
                          <a:solidFill>
                            <a:schemeClr val="tx2"/>
                          </a:solidFill>
                        </a:rPr>
                        <a:t>From Pitch to Ambulance</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Pitches are close to access drive</a:t>
                      </a: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bl>
          </a:graphicData>
        </a:graphic>
      </p:graphicFrame>
      <p:graphicFrame>
        <p:nvGraphicFramePr>
          <p:cNvPr id="7" name="Table 6">
            <a:extLst>
              <a:ext uri="{FF2B5EF4-FFF2-40B4-BE49-F238E27FC236}">
                <a16:creationId xmlns:a16="http://schemas.microsoft.com/office/drawing/2014/main" id="{37BDEB9D-E464-4ABC-A6D8-91F0C4377E91}"/>
              </a:ext>
            </a:extLst>
          </p:cNvPr>
          <p:cNvGraphicFramePr>
            <a:graphicFrameLocks/>
          </p:cNvGraphicFramePr>
          <p:nvPr>
            <p:extLst>
              <p:ext uri="{D42A27DB-BD31-4B8C-83A1-F6EECF244321}">
                <p14:modId xmlns:p14="http://schemas.microsoft.com/office/powerpoint/2010/main" val="807375211"/>
              </p:ext>
            </p:extLst>
          </p:nvPr>
        </p:nvGraphicFramePr>
        <p:xfrm>
          <a:off x="5173820" y="2091337"/>
          <a:ext cx="4381501" cy="2590390"/>
        </p:xfrm>
        <a:graphic>
          <a:graphicData uri="http://schemas.openxmlformats.org/drawingml/2006/table">
            <a:tbl>
              <a:tblPr firstRow="1" bandRow="1">
                <a:tableStyleId>{BDBED569-4797-4DF1-A0F4-6AAB3CD982D8}</a:tableStyleId>
              </a:tblPr>
              <a:tblGrid>
                <a:gridCol w="1489609">
                  <a:extLst>
                    <a:ext uri="{9D8B030D-6E8A-4147-A177-3AD203B41FA5}">
                      <a16:colId xmlns:a16="http://schemas.microsoft.com/office/drawing/2014/main" val="613843245"/>
                    </a:ext>
                  </a:extLst>
                </a:gridCol>
                <a:gridCol w="2891892">
                  <a:extLst>
                    <a:ext uri="{9D8B030D-6E8A-4147-A177-3AD203B41FA5}">
                      <a16:colId xmlns:a16="http://schemas.microsoft.com/office/drawing/2014/main" val="4125670610"/>
                    </a:ext>
                  </a:extLst>
                </a:gridCol>
              </a:tblGrid>
              <a:tr h="299716">
                <a:tc gridSpan="2">
                  <a:txBody>
                    <a:bodyPr/>
                    <a:lstStyle/>
                    <a:p>
                      <a:pPr algn="l"/>
                      <a:r>
                        <a:rPr lang="en-GB" sz="900" b="1" dirty="0">
                          <a:solidFill>
                            <a:schemeClr val="bg1"/>
                          </a:solidFill>
                        </a:rPr>
                        <a:t>Other Information</a:t>
                      </a:r>
                    </a:p>
                  </a:txBody>
                  <a:tcPr marL="75013" marR="75013" marT="37505" marB="37505" anchor="ctr">
                    <a:solidFill>
                      <a:schemeClr val="tx1"/>
                    </a:solidFill>
                  </a:tcPr>
                </a:tc>
                <a:tc hMerge="1">
                  <a:txBody>
                    <a:bodyPr/>
                    <a:lstStyle/>
                    <a:p>
                      <a:pPr algn="l"/>
                      <a:endParaRPr lang="en-GB" sz="1400">
                        <a:solidFill>
                          <a:schemeClr val="tx2"/>
                        </a:solidFill>
                      </a:endParaRPr>
                    </a:p>
                  </a:txBody>
                  <a:tcPr marL="112209" marR="112209" marT="56103" marB="56103" anchor="ctr">
                    <a:solidFill>
                      <a:schemeClr val="bg1">
                        <a:alpha val="70000"/>
                      </a:schemeClr>
                    </a:solidFill>
                  </a:tcPr>
                </a:tc>
                <a:extLst>
                  <a:ext uri="{0D108BD9-81ED-4DB2-BD59-A6C34878D82A}">
                    <a16:rowId xmlns:a16="http://schemas.microsoft.com/office/drawing/2014/main" val="1079840383"/>
                  </a:ext>
                </a:extLst>
              </a:tr>
              <a:tr h="465871">
                <a:tc>
                  <a:txBody>
                    <a:bodyPr/>
                    <a:lstStyle/>
                    <a:p>
                      <a:pPr algn="l"/>
                      <a:r>
                        <a:rPr lang="en-GB" sz="900" b="1">
                          <a:solidFill>
                            <a:schemeClr val="tx2"/>
                          </a:solidFill>
                        </a:rPr>
                        <a:t>Nearest A&amp;E / </a:t>
                      </a:r>
                      <a:br>
                        <a:rPr lang="en-GB" sz="900" b="1">
                          <a:solidFill>
                            <a:schemeClr val="tx2"/>
                          </a:solidFill>
                        </a:rPr>
                      </a:br>
                      <a:r>
                        <a:rPr lang="en-GB" sz="900" b="1">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New Cross Hospital, Heath </a:t>
                      </a:r>
                      <a:r>
                        <a:rPr lang="en-GB" sz="1200" b="0" dirty="0" err="1">
                          <a:solidFill>
                            <a:schemeClr val="tx2"/>
                          </a:solidFill>
                        </a:rPr>
                        <a:t>Twon</a:t>
                      </a:r>
                      <a:r>
                        <a:rPr lang="en-GB" sz="1200" b="0" dirty="0">
                          <a:solidFill>
                            <a:schemeClr val="tx2"/>
                          </a:solidFill>
                        </a:rPr>
                        <a:t>, Wolverhampton WV10 0QP.</a:t>
                      </a:r>
                    </a:p>
                  </a:txBody>
                  <a:tcPr marL="75013" marR="75013" marT="37505" marB="37505" anchor="ctr">
                    <a:solidFill>
                      <a:schemeClr val="bg1">
                        <a:alpha val="70000"/>
                      </a:schemeClr>
                    </a:solidFill>
                  </a:tcPr>
                </a:tc>
                <a:extLst>
                  <a:ext uri="{0D108BD9-81ED-4DB2-BD59-A6C34878D82A}">
                    <a16:rowId xmlns:a16="http://schemas.microsoft.com/office/drawing/2014/main" val="279238776"/>
                  </a:ext>
                </a:extLst>
              </a:tr>
              <a:tr h="520315">
                <a:tc>
                  <a:txBody>
                    <a:bodyPr/>
                    <a:lstStyle/>
                    <a:p>
                      <a:pPr algn="l"/>
                      <a:r>
                        <a:rPr lang="en-GB" sz="900" b="1">
                          <a:solidFill>
                            <a:schemeClr val="tx2"/>
                          </a:solidFill>
                        </a:rPr>
                        <a:t>Fastest Route to A&amp;E /</a:t>
                      </a:r>
                    </a:p>
                    <a:p>
                      <a:pPr algn="l"/>
                      <a:r>
                        <a:rPr lang="en-GB" sz="900" b="1">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Coppice Lane, onto A5, then onto A460 Cannock to Wolverhampton Road..</a:t>
                      </a:r>
                    </a:p>
                  </a:txBody>
                  <a:tcPr marL="75013" marR="75013" marT="37505" marB="37505" anchor="ctr">
                    <a:solidFill>
                      <a:schemeClr val="bg1">
                        <a:alpha val="70000"/>
                      </a:schemeClr>
                    </a:solidFill>
                  </a:tcPr>
                </a:tc>
                <a:extLst>
                  <a:ext uri="{0D108BD9-81ED-4DB2-BD59-A6C34878D82A}">
                    <a16:rowId xmlns:a16="http://schemas.microsoft.com/office/drawing/2014/main" val="3350090079"/>
                  </a:ext>
                </a:extLst>
              </a:tr>
              <a:tr h="372746">
                <a:tc>
                  <a:txBody>
                    <a:bodyPr/>
                    <a:lstStyle/>
                    <a:p>
                      <a:pPr algn="l"/>
                      <a:r>
                        <a:rPr lang="en-GB" sz="900" b="1">
                          <a:solidFill>
                            <a:schemeClr val="tx2"/>
                          </a:solidFill>
                        </a:rPr>
                        <a:t>Distance and </a:t>
                      </a:r>
                      <a:br>
                        <a:rPr lang="en-GB" sz="900" b="1">
                          <a:solidFill>
                            <a:schemeClr val="tx2"/>
                          </a:solidFill>
                        </a:rPr>
                      </a:br>
                      <a:r>
                        <a:rPr lang="en-GB" sz="900" b="1">
                          <a:solidFill>
                            <a:schemeClr val="tx2"/>
                          </a:solidFill>
                        </a:rPr>
                        <a:t>Journey time</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7.9 Mile. Approx 21 minutes.</a:t>
                      </a:r>
                    </a:p>
                  </a:txBody>
                  <a:tcPr marL="75013" marR="75013" marT="37505" marB="37505" anchor="ctr">
                    <a:solidFill>
                      <a:schemeClr val="bg1">
                        <a:alpha val="70000"/>
                      </a:schemeClr>
                    </a:solidFill>
                  </a:tcPr>
                </a:tc>
                <a:extLst>
                  <a:ext uri="{0D108BD9-81ED-4DB2-BD59-A6C34878D82A}">
                    <a16:rowId xmlns:a16="http://schemas.microsoft.com/office/drawing/2014/main" val="3522043150"/>
                  </a:ext>
                </a:extLst>
              </a:tr>
              <a:tr h="465871">
                <a:tc>
                  <a:txBody>
                    <a:bodyPr/>
                    <a:lstStyle/>
                    <a:p>
                      <a:pPr algn="l"/>
                      <a:r>
                        <a:rPr lang="en-GB" sz="900" b="1">
                          <a:solidFill>
                            <a:schemeClr val="tx2"/>
                          </a:solidFill>
                        </a:rPr>
                        <a:t>Nearest Walk-in Centre</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Cannock Hospital, Brunswick Road, Cannock WS11 5XY.</a:t>
                      </a:r>
                    </a:p>
                  </a:txBody>
                  <a:tcPr marL="75013" marR="75013" marT="37505" marB="37505" anchor="ctr">
                    <a:solidFill>
                      <a:schemeClr val="bg1">
                        <a:alpha val="70000"/>
                      </a:schemeClr>
                    </a:solidFill>
                  </a:tcPr>
                </a:tc>
                <a:extLst>
                  <a:ext uri="{0D108BD9-81ED-4DB2-BD59-A6C34878D82A}">
                    <a16:rowId xmlns:a16="http://schemas.microsoft.com/office/drawing/2014/main" val="2169086825"/>
                  </a:ext>
                </a:extLst>
              </a:tr>
              <a:tr h="465871">
                <a:tc>
                  <a:txBody>
                    <a:bodyPr/>
                    <a:lstStyle/>
                    <a:p>
                      <a:pPr algn="l"/>
                      <a:r>
                        <a:rPr lang="en-GB" sz="900" b="1">
                          <a:solidFill>
                            <a:schemeClr val="tx2"/>
                          </a:solidFill>
                        </a:rPr>
                        <a:t>Alternative </a:t>
                      </a:r>
                    </a:p>
                    <a:p>
                      <a:pPr algn="l"/>
                      <a:r>
                        <a:rPr lang="en-GB" sz="900" b="1">
                          <a:solidFill>
                            <a:schemeClr val="tx2"/>
                          </a:solidFill>
                        </a:rPr>
                        <a:t>Trauma Hospital</a:t>
                      </a:r>
                    </a:p>
                  </a:txBody>
                  <a:tcPr marL="75013" marR="75013" marT="37505" marB="37505" anchor="ctr">
                    <a:solidFill>
                      <a:schemeClr val="bg2">
                        <a:lumMod val="20000"/>
                        <a:lumOff val="80000"/>
                        <a:alpha val="70000"/>
                      </a:schemeClr>
                    </a:solidFill>
                  </a:tcPr>
                </a:tc>
                <a:tc>
                  <a:txBody>
                    <a:bodyPr/>
                    <a:lstStyle/>
                    <a:p>
                      <a:pPr algn="l"/>
                      <a:r>
                        <a:rPr lang="en-GB" sz="1200" b="0" dirty="0">
                          <a:solidFill>
                            <a:schemeClr val="tx2"/>
                          </a:solidFill>
                        </a:rPr>
                        <a:t>Manor Hospital, Moat Road, Walsall WS2 9PS.</a:t>
                      </a:r>
                    </a:p>
                  </a:txBody>
                  <a:tcPr marL="75013" marR="75013" marT="37505" marB="37505" anchor="ctr">
                    <a:solidFill>
                      <a:schemeClr val="bg1">
                        <a:alpha val="70000"/>
                      </a:schemeClr>
                    </a:solidFill>
                  </a:tcPr>
                </a:tc>
                <a:extLst>
                  <a:ext uri="{0D108BD9-81ED-4DB2-BD59-A6C34878D82A}">
                    <a16:rowId xmlns:a16="http://schemas.microsoft.com/office/drawing/2014/main" val="3173831001"/>
                  </a:ext>
                </a:extLst>
              </a:tr>
            </a:tbl>
          </a:graphicData>
        </a:graphic>
      </p:graphicFrame>
    </p:spTree>
    <p:extLst>
      <p:ext uri="{BB962C8B-B14F-4D97-AF65-F5344CB8AC3E}">
        <p14:creationId xmlns:p14="http://schemas.microsoft.com/office/powerpoint/2010/main" val="167798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D71904B1-F27C-4582-A990-12AAA38C488B}"/>
              </a:ext>
            </a:extLst>
          </p:cNvPr>
          <p:cNvPicPr>
            <a:picLocks noChangeAspect="1"/>
          </p:cNvPicPr>
          <p:nvPr/>
        </p:nvPicPr>
        <p:blipFill rotWithShape="1">
          <a:blip r:embed="rId2">
            <a:extLst>
              <a:ext uri="{28A0092B-C50C-407E-A947-70E740481C1C}">
                <a14:useLocalDpi xmlns:a14="http://schemas.microsoft.com/office/drawing/2010/main" val="0"/>
              </a:ext>
            </a:extLst>
          </a:blip>
          <a:srcRect l="3612" t="14815" r="2635" b="67407"/>
          <a:stretch/>
        </p:blipFill>
        <p:spPr>
          <a:xfrm>
            <a:off x="253207" y="1136649"/>
            <a:ext cx="9424193" cy="1290617"/>
          </a:xfrm>
          <a:prstGeom prst="rect">
            <a:avLst/>
          </a:prstGeom>
        </p:spPr>
      </p:pic>
      <p:graphicFrame>
        <p:nvGraphicFramePr>
          <p:cNvPr id="5" name="Table 4">
            <a:extLst>
              <a:ext uri="{FF2B5EF4-FFF2-40B4-BE49-F238E27FC236}">
                <a16:creationId xmlns:a16="http://schemas.microsoft.com/office/drawing/2014/main" id="{9984B95C-8DAE-4729-AC8C-1B50664AA17B}"/>
              </a:ext>
            </a:extLst>
          </p:cNvPr>
          <p:cNvGraphicFramePr>
            <a:graphicFrameLocks/>
          </p:cNvGraphicFramePr>
          <p:nvPr>
            <p:extLst>
              <p:ext uri="{D42A27DB-BD31-4B8C-83A1-F6EECF244321}">
                <p14:modId xmlns:p14="http://schemas.microsoft.com/office/powerpoint/2010/main" val="1873902661"/>
              </p:ext>
            </p:extLst>
          </p:nvPr>
        </p:nvGraphicFramePr>
        <p:xfrm>
          <a:off x="259557" y="2427266"/>
          <a:ext cx="9399586" cy="3829650"/>
        </p:xfrm>
        <a:graphic>
          <a:graphicData uri="http://schemas.openxmlformats.org/drawingml/2006/table">
            <a:tbl>
              <a:tblPr firstRow="1" bandRow="1">
                <a:tableStyleId>{BDBED569-4797-4DF1-A0F4-6AAB3CD982D8}</a:tableStyleId>
              </a:tblPr>
              <a:tblGrid>
                <a:gridCol w="1342798">
                  <a:extLst>
                    <a:ext uri="{9D8B030D-6E8A-4147-A177-3AD203B41FA5}">
                      <a16:colId xmlns:a16="http://schemas.microsoft.com/office/drawing/2014/main" val="613843245"/>
                    </a:ext>
                  </a:extLst>
                </a:gridCol>
                <a:gridCol w="1342798">
                  <a:extLst>
                    <a:ext uri="{9D8B030D-6E8A-4147-A177-3AD203B41FA5}">
                      <a16:colId xmlns:a16="http://schemas.microsoft.com/office/drawing/2014/main" val="4125670610"/>
                    </a:ext>
                  </a:extLst>
                </a:gridCol>
                <a:gridCol w="1342798">
                  <a:extLst>
                    <a:ext uri="{9D8B030D-6E8A-4147-A177-3AD203B41FA5}">
                      <a16:colId xmlns:a16="http://schemas.microsoft.com/office/drawing/2014/main" val="3899389965"/>
                    </a:ext>
                  </a:extLst>
                </a:gridCol>
                <a:gridCol w="1342798">
                  <a:extLst>
                    <a:ext uri="{9D8B030D-6E8A-4147-A177-3AD203B41FA5}">
                      <a16:colId xmlns:a16="http://schemas.microsoft.com/office/drawing/2014/main" val="858170668"/>
                    </a:ext>
                  </a:extLst>
                </a:gridCol>
                <a:gridCol w="1342798">
                  <a:extLst>
                    <a:ext uri="{9D8B030D-6E8A-4147-A177-3AD203B41FA5}">
                      <a16:colId xmlns:a16="http://schemas.microsoft.com/office/drawing/2014/main" val="2221841595"/>
                    </a:ext>
                  </a:extLst>
                </a:gridCol>
                <a:gridCol w="1342798">
                  <a:extLst>
                    <a:ext uri="{9D8B030D-6E8A-4147-A177-3AD203B41FA5}">
                      <a16:colId xmlns:a16="http://schemas.microsoft.com/office/drawing/2014/main" val="516474111"/>
                    </a:ext>
                  </a:extLst>
                </a:gridCol>
                <a:gridCol w="1342798">
                  <a:extLst>
                    <a:ext uri="{9D8B030D-6E8A-4147-A177-3AD203B41FA5}">
                      <a16:colId xmlns:a16="http://schemas.microsoft.com/office/drawing/2014/main" val="3120689582"/>
                    </a:ext>
                  </a:extLst>
                </a:gridCol>
              </a:tblGrid>
              <a:tr h="637914">
                <a:tc>
                  <a:txBody>
                    <a:bodyPr/>
                    <a:lstStyle/>
                    <a:p>
                      <a:r>
                        <a:rPr lang="en-GB" sz="1200" dirty="0">
                          <a:solidFill>
                            <a:schemeClr val="tx2"/>
                          </a:solidFill>
                        </a:rPr>
                        <a:t>Under 11’s</a:t>
                      </a:r>
                    </a:p>
                    <a:p>
                      <a:r>
                        <a:rPr lang="en-GB" sz="1200" dirty="0">
                          <a:solidFill>
                            <a:schemeClr val="tx2"/>
                          </a:solidFill>
                        </a:rPr>
                        <a:t>Under 12’s</a:t>
                      </a:r>
                    </a:p>
                  </a:txBody>
                  <a:tcPr>
                    <a:solidFill>
                      <a:schemeClr val="bg1">
                        <a:alpha val="70000"/>
                      </a:schemeClr>
                    </a:solidFill>
                  </a:tcPr>
                </a:tc>
                <a:tc>
                  <a:txBody>
                    <a:bodyPr/>
                    <a:lstStyle/>
                    <a:p>
                      <a:r>
                        <a:rPr lang="en-GB" sz="1200" dirty="0">
                          <a:solidFill>
                            <a:schemeClr val="tx2"/>
                          </a:solidFill>
                        </a:rPr>
                        <a:t>9 v 9 pitch</a:t>
                      </a:r>
                    </a:p>
                  </a:txBody>
                  <a:tcPr>
                    <a:solidFill>
                      <a:schemeClr val="bg1">
                        <a:alpha val="70000"/>
                      </a:schemeClr>
                    </a:solidFill>
                  </a:tcPr>
                </a:tc>
                <a:tc>
                  <a:txBody>
                    <a:bodyPr/>
                    <a:lstStyle/>
                    <a:p>
                      <a:r>
                        <a:rPr lang="en-GB" sz="1200" dirty="0">
                          <a:solidFill>
                            <a:schemeClr val="tx2"/>
                          </a:solidFill>
                        </a:rPr>
                        <a:t>Sundays 10.30 </a:t>
                      </a:r>
                    </a:p>
                    <a:p>
                      <a:r>
                        <a:rPr lang="en-GB" sz="1200" dirty="0">
                          <a:solidFill>
                            <a:schemeClr val="tx2"/>
                          </a:solidFill>
                        </a:rPr>
                        <a:t>and </a:t>
                      </a:r>
                    </a:p>
                    <a:p>
                      <a:r>
                        <a:rPr lang="en-GB" sz="1200" dirty="0">
                          <a:solidFill>
                            <a:schemeClr val="tx2"/>
                          </a:solidFill>
                        </a:rPr>
                        <a:t>2.00pm</a:t>
                      </a:r>
                    </a:p>
                  </a:txBody>
                  <a:tcPr>
                    <a:solidFill>
                      <a:schemeClr val="bg1">
                        <a:alpha val="70000"/>
                      </a:schemeClr>
                    </a:solidFill>
                  </a:tcPr>
                </a:tc>
                <a:tc>
                  <a:txBody>
                    <a:bodyPr/>
                    <a:lstStyle/>
                    <a:p>
                      <a:r>
                        <a:rPr lang="en-GB" sz="1200" dirty="0">
                          <a:solidFill>
                            <a:schemeClr val="tx2"/>
                          </a:solidFill>
                        </a:rPr>
                        <a:t>Sundays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Weekly</a:t>
                      </a:r>
                    </a:p>
                  </a:txBody>
                  <a:tcPr>
                    <a:solidFill>
                      <a:schemeClr val="bg1">
                        <a:alpha val="70000"/>
                      </a:schemeClr>
                    </a:solidFill>
                  </a:tcPr>
                </a:tc>
                <a:tc>
                  <a:txBody>
                    <a:bodyPr/>
                    <a:lstStyle/>
                    <a:p>
                      <a:r>
                        <a:rPr lang="en-GB" sz="1200" dirty="0">
                          <a:solidFill>
                            <a:schemeClr val="tx2"/>
                          </a:solidFill>
                        </a:rPr>
                        <a:t>£300 per season</a:t>
                      </a:r>
                    </a:p>
                  </a:txBody>
                  <a:tcPr>
                    <a:solidFill>
                      <a:schemeClr val="bg1">
                        <a:alpha val="70000"/>
                      </a:schemeClr>
                    </a:solidFill>
                  </a:tcPr>
                </a:tc>
                <a:extLst>
                  <a:ext uri="{0D108BD9-81ED-4DB2-BD59-A6C34878D82A}">
                    <a16:rowId xmlns:a16="http://schemas.microsoft.com/office/drawing/2014/main" val="279238776"/>
                  </a:ext>
                </a:extLst>
              </a:tr>
              <a:tr h="637914">
                <a:tc>
                  <a:txBody>
                    <a:bodyPr/>
                    <a:lstStyle/>
                    <a:p>
                      <a:r>
                        <a:rPr lang="en-GB" sz="1200" dirty="0">
                          <a:solidFill>
                            <a:schemeClr val="tx2"/>
                          </a:solidFill>
                        </a:rPr>
                        <a:t>Under 13’s</a:t>
                      </a:r>
                    </a:p>
                    <a:p>
                      <a:r>
                        <a:rPr lang="en-GB" sz="1200" dirty="0">
                          <a:solidFill>
                            <a:schemeClr val="tx2"/>
                          </a:solidFill>
                        </a:rPr>
                        <a:t>Under 14’s</a:t>
                      </a:r>
                    </a:p>
                  </a:txBody>
                  <a:tcPr>
                    <a:solidFill>
                      <a:schemeClr val="bg1">
                        <a:alpha val="70000"/>
                      </a:schemeClr>
                    </a:solidFill>
                  </a:tcPr>
                </a:tc>
                <a:tc>
                  <a:txBody>
                    <a:bodyPr/>
                    <a:lstStyle/>
                    <a:p>
                      <a:r>
                        <a:rPr lang="en-GB" sz="1200" dirty="0">
                          <a:solidFill>
                            <a:schemeClr val="tx2"/>
                          </a:solidFill>
                        </a:rPr>
                        <a:t>11 v 11 pitch</a:t>
                      </a:r>
                    </a:p>
                    <a:p>
                      <a:r>
                        <a:rPr lang="en-GB" sz="1200" dirty="0">
                          <a:solidFill>
                            <a:schemeClr val="tx2"/>
                          </a:solidFill>
                        </a:rPr>
                        <a:t>11 v 11 pitch</a:t>
                      </a:r>
                    </a:p>
                  </a:txBody>
                  <a:tcPr>
                    <a:solidFill>
                      <a:schemeClr val="bg1">
                        <a:alpha val="70000"/>
                      </a:schemeClr>
                    </a:solidFill>
                  </a:tcPr>
                </a:tc>
                <a:tc>
                  <a:txBody>
                    <a:bodyPr/>
                    <a:lstStyle/>
                    <a:p>
                      <a:r>
                        <a:rPr lang="en-GB" sz="1200" dirty="0">
                          <a:solidFill>
                            <a:schemeClr val="tx2"/>
                          </a:solidFill>
                        </a:rPr>
                        <a:t>10.30am and</a:t>
                      </a:r>
                    </a:p>
                    <a:p>
                      <a:r>
                        <a:rPr lang="en-GB" sz="1200" dirty="0">
                          <a:solidFill>
                            <a:schemeClr val="tx2"/>
                          </a:solidFill>
                        </a:rPr>
                        <a:t>2.00pm</a:t>
                      </a:r>
                    </a:p>
                  </a:txBody>
                  <a:tcPr>
                    <a:solidFill>
                      <a:schemeClr val="bg1">
                        <a:alpha val="70000"/>
                      </a:schemeClr>
                    </a:solidFill>
                  </a:tcPr>
                </a:tc>
                <a:tc>
                  <a:txBody>
                    <a:bodyPr/>
                    <a:lstStyle/>
                    <a:p>
                      <a:r>
                        <a:rPr lang="en-GB" sz="1200" dirty="0">
                          <a:solidFill>
                            <a:schemeClr val="tx2"/>
                          </a:solidFill>
                        </a:rPr>
                        <a:t>Sundays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Weekly</a:t>
                      </a:r>
                    </a:p>
                  </a:txBody>
                  <a:tcPr>
                    <a:solidFill>
                      <a:schemeClr val="bg1">
                        <a:alpha val="70000"/>
                      </a:schemeClr>
                    </a:solidFill>
                  </a:tcPr>
                </a:tc>
                <a:tc>
                  <a:txBody>
                    <a:bodyPr/>
                    <a:lstStyle/>
                    <a:p>
                      <a:r>
                        <a:rPr lang="en-GB" sz="1200" dirty="0">
                          <a:solidFill>
                            <a:schemeClr val="tx2"/>
                          </a:solidFill>
                        </a:rPr>
                        <a:t>£300 per season</a:t>
                      </a:r>
                    </a:p>
                  </a:txBody>
                  <a:tcPr>
                    <a:solidFill>
                      <a:schemeClr val="bg1">
                        <a:alpha val="70000"/>
                      </a:schemeClr>
                    </a:solidFill>
                  </a:tcPr>
                </a:tc>
                <a:extLst>
                  <a:ext uri="{0D108BD9-81ED-4DB2-BD59-A6C34878D82A}">
                    <a16:rowId xmlns:a16="http://schemas.microsoft.com/office/drawing/2014/main" val="3350090079"/>
                  </a:ext>
                </a:extLst>
              </a:tr>
              <a:tr h="637914">
                <a:tc>
                  <a:txBody>
                    <a:bodyPr/>
                    <a:lstStyle/>
                    <a:p>
                      <a:r>
                        <a:rPr lang="en-GB" sz="1200" dirty="0">
                          <a:solidFill>
                            <a:schemeClr val="tx2"/>
                          </a:solidFill>
                        </a:rPr>
                        <a:t>Under 15’s</a:t>
                      </a:r>
                    </a:p>
                    <a:p>
                      <a:r>
                        <a:rPr lang="en-GB" sz="1200" dirty="0">
                          <a:solidFill>
                            <a:schemeClr val="tx2"/>
                          </a:solidFill>
                        </a:rPr>
                        <a:t>Under 17’s</a:t>
                      </a:r>
                    </a:p>
                  </a:txBody>
                  <a:tcPr>
                    <a:solidFill>
                      <a:schemeClr val="bg1">
                        <a:alpha val="70000"/>
                      </a:schemeClr>
                    </a:solidFill>
                  </a:tcPr>
                </a:tc>
                <a:tc>
                  <a:txBody>
                    <a:bodyPr/>
                    <a:lstStyle/>
                    <a:p>
                      <a:r>
                        <a:rPr lang="en-GB" sz="1200" dirty="0">
                          <a:solidFill>
                            <a:schemeClr val="tx2"/>
                          </a:solidFill>
                        </a:rPr>
                        <a:t>11 v 11 pitch</a:t>
                      </a:r>
                    </a:p>
                  </a:txBody>
                  <a:tcPr>
                    <a:solidFill>
                      <a:schemeClr val="bg1">
                        <a:alpha val="70000"/>
                      </a:schemeClr>
                    </a:solidFill>
                  </a:tcPr>
                </a:tc>
                <a:tc>
                  <a:txBody>
                    <a:bodyPr/>
                    <a:lstStyle/>
                    <a:p>
                      <a:r>
                        <a:rPr lang="en-GB" sz="1200" dirty="0">
                          <a:solidFill>
                            <a:schemeClr val="tx2"/>
                          </a:solidFill>
                        </a:rPr>
                        <a:t>2.00pm</a:t>
                      </a:r>
                    </a:p>
                  </a:txBody>
                  <a:tcPr>
                    <a:solidFill>
                      <a:schemeClr val="bg1">
                        <a:alpha val="70000"/>
                      </a:schemeClr>
                    </a:solidFill>
                  </a:tcPr>
                </a:tc>
                <a:tc>
                  <a:txBody>
                    <a:bodyPr/>
                    <a:lstStyle/>
                    <a:p>
                      <a:r>
                        <a:rPr lang="en-GB" sz="1200" dirty="0">
                          <a:solidFill>
                            <a:schemeClr val="tx2"/>
                          </a:solidFill>
                        </a:rPr>
                        <a:t>Sundays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Weekly</a:t>
                      </a:r>
                    </a:p>
                  </a:txBody>
                  <a:tcPr>
                    <a:solidFill>
                      <a:schemeClr val="bg1">
                        <a:alpha val="70000"/>
                      </a:schemeClr>
                    </a:solidFill>
                  </a:tcPr>
                </a:tc>
                <a:tc>
                  <a:txBody>
                    <a:bodyPr/>
                    <a:lstStyle/>
                    <a:p>
                      <a:r>
                        <a:rPr lang="en-GB" sz="1200" dirty="0">
                          <a:solidFill>
                            <a:schemeClr val="tx2"/>
                          </a:solidFill>
                        </a:rPr>
                        <a:t>£300 per season</a:t>
                      </a:r>
                    </a:p>
                  </a:txBody>
                  <a:tcPr>
                    <a:solidFill>
                      <a:schemeClr val="bg1">
                        <a:alpha val="70000"/>
                      </a:schemeClr>
                    </a:solidFill>
                  </a:tcPr>
                </a:tc>
                <a:extLst>
                  <a:ext uri="{0D108BD9-81ED-4DB2-BD59-A6C34878D82A}">
                    <a16:rowId xmlns:a16="http://schemas.microsoft.com/office/drawing/2014/main" val="1066648852"/>
                  </a:ext>
                </a:extLst>
              </a:tr>
              <a:tr h="637914">
                <a:tc>
                  <a:txBody>
                    <a:bodyPr/>
                    <a:lstStyle/>
                    <a:p>
                      <a:r>
                        <a:rPr lang="en-GB" sz="1200" dirty="0">
                          <a:solidFill>
                            <a:schemeClr val="tx2"/>
                          </a:solidFill>
                        </a:rPr>
                        <a:t>Under 18’s</a:t>
                      </a:r>
                    </a:p>
                    <a:p>
                      <a:r>
                        <a:rPr lang="en-GB" sz="1200" dirty="0">
                          <a:solidFill>
                            <a:schemeClr val="tx2"/>
                          </a:solidFill>
                        </a:rPr>
                        <a:t>Under 21’s</a:t>
                      </a:r>
                    </a:p>
                  </a:txBody>
                  <a:tcPr>
                    <a:solidFill>
                      <a:schemeClr val="bg1">
                        <a:alpha val="70000"/>
                      </a:schemeClr>
                    </a:solidFill>
                  </a:tcPr>
                </a:tc>
                <a:tc>
                  <a:txBody>
                    <a:bodyPr/>
                    <a:lstStyle/>
                    <a:p>
                      <a:r>
                        <a:rPr lang="en-GB" sz="1200" dirty="0">
                          <a:solidFill>
                            <a:schemeClr val="tx2"/>
                          </a:solidFill>
                        </a:rPr>
                        <a:t>11 v 11 pitch</a:t>
                      </a:r>
                    </a:p>
                  </a:txBody>
                  <a:tcPr>
                    <a:solidFill>
                      <a:schemeClr val="bg1">
                        <a:alpha val="70000"/>
                      </a:schemeClr>
                    </a:solidFill>
                  </a:tcPr>
                </a:tc>
                <a:tc>
                  <a:txBody>
                    <a:bodyPr/>
                    <a:lstStyle/>
                    <a:p>
                      <a:r>
                        <a:rPr lang="en-GB" sz="1200" dirty="0">
                          <a:solidFill>
                            <a:schemeClr val="tx2"/>
                          </a:solidFill>
                        </a:rPr>
                        <a:t>2.00pm</a:t>
                      </a:r>
                    </a:p>
                  </a:txBody>
                  <a:tcPr>
                    <a:solidFill>
                      <a:schemeClr val="bg1">
                        <a:alpha val="70000"/>
                      </a:schemeClr>
                    </a:solidFill>
                  </a:tcPr>
                </a:tc>
                <a:tc>
                  <a:txBody>
                    <a:bodyPr/>
                    <a:lstStyle/>
                    <a:p>
                      <a:r>
                        <a:rPr lang="en-GB" sz="1200" dirty="0">
                          <a:solidFill>
                            <a:schemeClr val="tx2"/>
                          </a:solidFill>
                        </a:rPr>
                        <a:t>Sundays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Weekly</a:t>
                      </a:r>
                    </a:p>
                  </a:txBody>
                  <a:tcPr>
                    <a:solidFill>
                      <a:schemeClr val="bg1">
                        <a:alpha val="70000"/>
                      </a:schemeClr>
                    </a:solidFill>
                  </a:tcPr>
                </a:tc>
                <a:tc>
                  <a:txBody>
                    <a:bodyPr/>
                    <a:lstStyle/>
                    <a:p>
                      <a:r>
                        <a:rPr lang="en-GB" sz="1200" dirty="0">
                          <a:solidFill>
                            <a:schemeClr val="tx2"/>
                          </a:solidFill>
                        </a:rPr>
                        <a:t>£300 Per season</a:t>
                      </a:r>
                    </a:p>
                  </a:txBody>
                  <a:tcPr>
                    <a:solidFill>
                      <a:schemeClr val="bg1">
                        <a:alpha val="70000"/>
                      </a:schemeClr>
                    </a:solidFill>
                  </a:tcPr>
                </a:tc>
                <a:extLst>
                  <a:ext uri="{0D108BD9-81ED-4DB2-BD59-A6C34878D82A}">
                    <a16:rowId xmlns:a16="http://schemas.microsoft.com/office/drawing/2014/main" val="2844108709"/>
                  </a:ext>
                </a:extLst>
              </a:tr>
              <a:tr h="637914">
                <a:tc>
                  <a:txBody>
                    <a:bodyPr/>
                    <a:lstStyle/>
                    <a:p>
                      <a:r>
                        <a:rPr lang="en-GB" sz="1200" dirty="0">
                          <a:solidFill>
                            <a:schemeClr val="tx2"/>
                          </a:solidFill>
                        </a:rPr>
                        <a:t>Saturday open age</a:t>
                      </a:r>
                    </a:p>
                  </a:txBody>
                  <a:tcPr>
                    <a:solidFill>
                      <a:schemeClr val="bg1">
                        <a:alpha val="70000"/>
                      </a:schemeClr>
                    </a:solidFill>
                  </a:tcPr>
                </a:tc>
                <a:tc>
                  <a:txBody>
                    <a:bodyPr/>
                    <a:lstStyle/>
                    <a:p>
                      <a:r>
                        <a:rPr lang="en-GB" sz="1200" dirty="0">
                          <a:solidFill>
                            <a:schemeClr val="tx2"/>
                          </a:solidFill>
                        </a:rPr>
                        <a:t>11 v 11 pitch</a:t>
                      </a:r>
                    </a:p>
                  </a:txBody>
                  <a:tcPr>
                    <a:solidFill>
                      <a:schemeClr val="bg1">
                        <a:alpha val="70000"/>
                      </a:schemeClr>
                    </a:solidFill>
                  </a:tcPr>
                </a:tc>
                <a:tc>
                  <a:txBody>
                    <a:bodyPr/>
                    <a:lstStyle/>
                    <a:p>
                      <a:r>
                        <a:rPr lang="en-GB" sz="1200" dirty="0">
                          <a:solidFill>
                            <a:schemeClr val="tx2"/>
                          </a:solidFill>
                        </a:rPr>
                        <a:t>2.00pm </a:t>
                      </a:r>
                    </a:p>
                  </a:txBody>
                  <a:tcPr>
                    <a:solidFill>
                      <a:schemeClr val="bg1">
                        <a:alpha val="70000"/>
                      </a:schemeClr>
                    </a:solidFill>
                  </a:tcPr>
                </a:tc>
                <a:tc>
                  <a:txBody>
                    <a:bodyPr/>
                    <a:lstStyle/>
                    <a:p>
                      <a:r>
                        <a:rPr lang="en-GB" sz="1200" dirty="0">
                          <a:solidFill>
                            <a:schemeClr val="tx2"/>
                          </a:solidFill>
                        </a:rPr>
                        <a:t>Saturdays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Bi-weekly</a:t>
                      </a:r>
                    </a:p>
                  </a:txBody>
                  <a:tcPr>
                    <a:solidFill>
                      <a:schemeClr val="bg1">
                        <a:alpha val="70000"/>
                      </a:schemeClr>
                    </a:solidFill>
                  </a:tcPr>
                </a:tc>
                <a:tc>
                  <a:txBody>
                    <a:bodyPr/>
                    <a:lstStyle/>
                    <a:p>
                      <a:r>
                        <a:rPr lang="en-GB" sz="1200" dirty="0">
                          <a:solidFill>
                            <a:schemeClr val="tx2"/>
                          </a:solidFill>
                        </a:rPr>
                        <a:t>£600 per season</a:t>
                      </a:r>
                    </a:p>
                  </a:txBody>
                  <a:tcPr>
                    <a:solidFill>
                      <a:schemeClr val="bg1">
                        <a:alpha val="70000"/>
                      </a:schemeClr>
                    </a:solidFill>
                  </a:tcPr>
                </a:tc>
                <a:extLst>
                  <a:ext uri="{0D108BD9-81ED-4DB2-BD59-A6C34878D82A}">
                    <a16:rowId xmlns:a16="http://schemas.microsoft.com/office/drawing/2014/main" val="2658269976"/>
                  </a:ext>
                </a:extLst>
              </a:tr>
              <a:tr h="637914">
                <a:tc>
                  <a:txBody>
                    <a:bodyPr/>
                    <a:lstStyle/>
                    <a:p>
                      <a:r>
                        <a:rPr lang="en-GB" sz="1200" dirty="0">
                          <a:solidFill>
                            <a:schemeClr val="tx2"/>
                          </a:solidFill>
                        </a:rPr>
                        <a:t>Sunday open age x 2 </a:t>
                      </a:r>
                    </a:p>
                  </a:txBody>
                  <a:tcPr>
                    <a:solidFill>
                      <a:schemeClr val="bg1">
                        <a:alpha val="70000"/>
                      </a:schemeClr>
                    </a:solidFill>
                  </a:tcPr>
                </a:tc>
                <a:tc>
                  <a:txBody>
                    <a:bodyPr/>
                    <a:lstStyle/>
                    <a:p>
                      <a:r>
                        <a:rPr lang="en-GB" sz="1200" dirty="0">
                          <a:solidFill>
                            <a:schemeClr val="tx2"/>
                          </a:solidFill>
                        </a:rPr>
                        <a:t>11 v 11 pitch</a:t>
                      </a:r>
                    </a:p>
                  </a:txBody>
                  <a:tcPr>
                    <a:solidFill>
                      <a:schemeClr val="bg1">
                        <a:alpha val="70000"/>
                      </a:schemeClr>
                    </a:solidFill>
                  </a:tcPr>
                </a:tc>
                <a:tc>
                  <a:txBody>
                    <a:bodyPr/>
                    <a:lstStyle/>
                    <a:p>
                      <a:r>
                        <a:rPr lang="en-GB" sz="1200" dirty="0">
                          <a:solidFill>
                            <a:schemeClr val="tx2"/>
                          </a:solidFill>
                        </a:rPr>
                        <a:t>10.30am</a:t>
                      </a:r>
                    </a:p>
                  </a:txBody>
                  <a:tcPr>
                    <a:solidFill>
                      <a:schemeClr val="bg1">
                        <a:alpha val="70000"/>
                      </a:schemeClr>
                    </a:solidFill>
                  </a:tcPr>
                </a:tc>
                <a:tc>
                  <a:txBody>
                    <a:bodyPr/>
                    <a:lstStyle/>
                    <a:p>
                      <a:r>
                        <a:rPr lang="en-GB" sz="1200" dirty="0">
                          <a:solidFill>
                            <a:schemeClr val="tx2"/>
                          </a:solidFill>
                        </a:rPr>
                        <a:t>Sundays</a:t>
                      </a:r>
                    </a:p>
                  </a:txBody>
                  <a:tcPr>
                    <a:solidFill>
                      <a:schemeClr val="bg1">
                        <a:alpha val="70000"/>
                      </a:schemeClr>
                    </a:solidFill>
                  </a:tcPr>
                </a:tc>
                <a:tc>
                  <a:txBody>
                    <a:bodyPr/>
                    <a:lstStyle/>
                    <a:p>
                      <a:r>
                        <a:rPr lang="en-GB" sz="1200" dirty="0">
                          <a:solidFill>
                            <a:schemeClr val="tx2"/>
                          </a:solidFill>
                        </a:rPr>
                        <a:t>Chris Burton</a:t>
                      </a:r>
                    </a:p>
                  </a:txBody>
                  <a:tcPr>
                    <a:solidFill>
                      <a:schemeClr val="bg1">
                        <a:alpha val="70000"/>
                      </a:schemeClr>
                    </a:solidFill>
                  </a:tcPr>
                </a:tc>
                <a:tc>
                  <a:txBody>
                    <a:bodyPr/>
                    <a:lstStyle/>
                    <a:p>
                      <a:r>
                        <a:rPr lang="en-GB" sz="1200" dirty="0">
                          <a:solidFill>
                            <a:schemeClr val="tx2"/>
                          </a:solidFill>
                        </a:rPr>
                        <a:t>Weekly</a:t>
                      </a:r>
                    </a:p>
                  </a:txBody>
                  <a:tcPr>
                    <a:solidFill>
                      <a:schemeClr val="bg1">
                        <a:alpha val="70000"/>
                      </a:schemeClr>
                    </a:solidFill>
                  </a:tcPr>
                </a:tc>
                <a:tc>
                  <a:txBody>
                    <a:bodyPr/>
                    <a:lstStyle/>
                    <a:p>
                      <a:r>
                        <a:rPr lang="en-GB" sz="1200" dirty="0">
                          <a:solidFill>
                            <a:schemeClr val="tx2"/>
                          </a:solidFill>
                        </a:rPr>
                        <a:t>£600 per season</a:t>
                      </a:r>
                    </a:p>
                  </a:txBody>
                  <a:tcPr>
                    <a:solidFill>
                      <a:schemeClr val="bg1">
                        <a:alpha val="70000"/>
                      </a:schemeClr>
                    </a:solidFill>
                  </a:tcPr>
                </a:tc>
                <a:extLst>
                  <a:ext uri="{0D108BD9-81ED-4DB2-BD59-A6C34878D82A}">
                    <a16:rowId xmlns:a16="http://schemas.microsoft.com/office/drawing/2014/main" val="2333855720"/>
                  </a:ext>
                </a:extLst>
              </a:tr>
            </a:tbl>
          </a:graphicData>
        </a:graphic>
      </p:graphicFrame>
    </p:spTree>
    <p:extLst>
      <p:ext uri="{BB962C8B-B14F-4D97-AF65-F5344CB8AC3E}">
        <p14:creationId xmlns:p14="http://schemas.microsoft.com/office/powerpoint/2010/main" val="4010028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024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28DDC47B-CD08-4C56-997B-103B5A784ACC}"/>
              </a:ext>
            </a:extLst>
          </p:cNvPr>
          <p:cNvSpPr/>
          <p:nvPr/>
        </p:nvSpPr>
        <p:spPr>
          <a:xfrm>
            <a:off x="3179482" y="2886635"/>
            <a:ext cx="627530" cy="185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7320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320FA407-D117-4781-A60E-66965B710690}"/>
              </a:ext>
            </a:extLst>
          </p:cNvPr>
          <p:cNvSpPr/>
          <p:nvPr/>
        </p:nvSpPr>
        <p:spPr>
          <a:xfrm>
            <a:off x="3520141" y="2683435"/>
            <a:ext cx="974165" cy="185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5744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CC894-6DD3-430B-8871-8F7AC42F7765}"/>
              </a:ext>
            </a:extLst>
          </p:cNvPr>
          <p:cNvSpPr>
            <a:spLocks noGrp="1"/>
          </p:cNvSpPr>
          <p:nvPr>
            <p:ph sz="half" idx="1"/>
          </p:nvPr>
        </p:nvSpPr>
        <p:spPr>
          <a:xfrm>
            <a:off x="297840" y="1133110"/>
            <a:ext cx="3037032" cy="5033228"/>
          </a:xfrm>
        </p:spPr>
        <p:txBody>
          <a:bodyPr>
            <a:normAutofit/>
          </a:bodyPr>
          <a:lstStyle/>
          <a:p>
            <a:r>
              <a:rPr lang="en-GB" b="1">
                <a:solidFill>
                  <a:schemeClr val="tx1"/>
                </a:solidFill>
              </a:rPr>
              <a:t>England Football Resources</a:t>
            </a:r>
            <a:endParaRPr lang="en-GB" b="1">
              <a:solidFill>
                <a:schemeClr val="tx1"/>
              </a:solidFill>
              <a:hlinkClick r:id="rId2">
                <a:extLst>
                  <a:ext uri="{A12FA001-AC4F-418D-AE19-62706E023703}">
                    <ahyp:hlinkClr xmlns:ahyp="http://schemas.microsoft.com/office/drawing/2018/hyperlinkcolor" val="tx"/>
                  </a:ext>
                </a:extLst>
              </a:hlinkClick>
            </a:endParaRPr>
          </a:p>
          <a:p>
            <a:r>
              <a:rPr lang="en-GB">
                <a:hlinkClick r:id="rId2">
                  <a:extLst>
                    <a:ext uri="{A12FA001-AC4F-418D-AE19-62706E023703}">
                      <ahyp:hlinkClr xmlns:ahyp="http://schemas.microsoft.com/office/drawing/2018/hyperlinkcolor" val="tx"/>
                    </a:ext>
                  </a:extLst>
                </a:hlinkClick>
              </a:rPr>
              <a:t>England Football – Leagues &amp; Clubs</a:t>
            </a:r>
            <a:endParaRPr lang="en-GB"/>
          </a:p>
          <a:p>
            <a:r>
              <a:rPr lang="en-GB">
                <a:hlinkClick r:id="rId3">
                  <a:extLst>
                    <a:ext uri="{A12FA001-AC4F-418D-AE19-62706E023703}">
                      <ahyp:hlinkClr xmlns:ahyp="http://schemas.microsoft.com/office/drawing/2018/hyperlinkcolor" val="tx"/>
                    </a:ext>
                  </a:extLst>
                </a:hlinkClick>
              </a:rPr>
              <a:t>England Football Accreditation</a:t>
            </a:r>
            <a:endParaRPr lang="en-GB"/>
          </a:p>
          <a:p>
            <a:endParaRPr lang="en-GB">
              <a:solidFill>
                <a:schemeClr val="tx1"/>
              </a:solidFill>
            </a:endParaRPr>
          </a:p>
          <a:p>
            <a:r>
              <a:rPr lang="en-GB" b="1">
                <a:solidFill>
                  <a:schemeClr val="tx1"/>
                </a:solidFill>
              </a:rPr>
              <a:t>Club Learning Opportunities</a:t>
            </a:r>
          </a:p>
          <a:p>
            <a:r>
              <a:rPr lang="en-GB">
                <a:hlinkClick r:id="rId4">
                  <a:extLst>
                    <a:ext uri="{A12FA001-AC4F-418D-AE19-62706E023703}">
                      <ahyp:hlinkClr xmlns:ahyp="http://schemas.microsoft.com/office/drawing/2018/hyperlinkcolor" val="tx"/>
                    </a:ext>
                  </a:extLst>
                </a:hlinkClick>
              </a:rPr>
              <a:t>YouTube - The League and Club Hub</a:t>
            </a:r>
            <a:endParaRPr lang="en-GB"/>
          </a:p>
          <a:p>
            <a:r>
              <a:rPr lang="en-GB">
                <a:hlinkClick r:id="rId5"/>
              </a:rPr>
              <a:t>England Football Learning</a:t>
            </a:r>
            <a:endParaRPr lang="en-GB"/>
          </a:p>
          <a:p>
            <a:endParaRPr lang="en-GB">
              <a:solidFill>
                <a:schemeClr val="tx1"/>
              </a:solidFill>
            </a:endParaRPr>
          </a:p>
          <a:p>
            <a:r>
              <a:rPr lang="en-GB" b="1">
                <a:solidFill>
                  <a:schemeClr val="tx1"/>
                </a:solidFill>
              </a:rPr>
              <a:t>Club Resources</a:t>
            </a:r>
            <a:endParaRPr lang="en-GB" b="1">
              <a:solidFill>
                <a:schemeClr val="tx1"/>
              </a:solidFill>
              <a:hlinkClick r:id="rId6">
                <a:extLst>
                  <a:ext uri="{A12FA001-AC4F-418D-AE19-62706E023703}">
                    <ahyp:hlinkClr xmlns:ahyp="http://schemas.microsoft.com/office/drawing/2018/hyperlinkcolor" val="tx"/>
                  </a:ext>
                </a:extLst>
              </a:hlinkClick>
            </a:endParaRPr>
          </a:p>
          <a:p>
            <a:r>
              <a:rPr lang="en-GB">
                <a:hlinkClick r:id="rId6">
                  <a:extLst>
                    <a:ext uri="{A12FA001-AC4F-418D-AE19-62706E023703}">
                      <ahyp:hlinkClr xmlns:ahyp="http://schemas.microsoft.com/office/drawing/2018/hyperlinkcolor" val="tx"/>
                    </a:ext>
                  </a:extLst>
                </a:hlinkClick>
              </a:rPr>
              <a:t>Club Structures Guide</a:t>
            </a:r>
            <a:endParaRPr lang="en-GB"/>
          </a:p>
          <a:p>
            <a:r>
              <a:rPr lang="en-GB">
                <a:hlinkClick r:id="rId7">
                  <a:extLst>
                    <a:ext uri="{A12FA001-AC4F-418D-AE19-62706E023703}">
                      <ahyp:hlinkClr xmlns:ahyp="http://schemas.microsoft.com/office/drawing/2018/hyperlinkcolor" val="tx"/>
                    </a:ext>
                  </a:extLst>
                </a:hlinkClick>
              </a:rPr>
              <a:t>Contact details for County FAs</a:t>
            </a:r>
            <a:endParaRPr lang="en-GB"/>
          </a:p>
          <a:p>
            <a:endParaRPr lang="en-GB"/>
          </a:p>
          <a:p>
            <a:r>
              <a:rPr lang="en-GB" b="1">
                <a:solidFill>
                  <a:schemeClr val="tx1"/>
                </a:solidFill>
              </a:rPr>
              <a:t>Other Grassroots Support</a:t>
            </a:r>
          </a:p>
          <a:p>
            <a:r>
              <a:rPr lang="en-GB">
                <a:hlinkClick r:id="rId8">
                  <a:extLst>
                    <a:ext uri="{A12FA001-AC4F-418D-AE19-62706E023703}">
                      <ahyp:hlinkClr xmlns:ahyp="http://schemas.microsoft.com/office/drawing/2018/hyperlinkcolor" val="tx"/>
                    </a:ext>
                  </a:extLst>
                </a:hlinkClick>
              </a:rPr>
              <a:t>Football Foundation</a:t>
            </a:r>
            <a:endParaRPr lang="en-GB"/>
          </a:p>
          <a:p>
            <a:r>
              <a:rPr lang="en-GB">
                <a:hlinkClick r:id="rId9">
                  <a:extLst>
                    <a:ext uri="{A12FA001-AC4F-418D-AE19-62706E023703}">
                      <ahyp:hlinkClr xmlns:ahyp="http://schemas.microsoft.com/office/drawing/2018/hyperlinkcolor" val="tx"/>
                    </a:ext>
                  </a:extLst>
                </a:hlinkClick>
              </a:rPr>
              <a:t>Football Foundation – Local Plans</a:t>
            </a:r>
            <a:endParaRPr lang="en-GB"/>
          </a:p>
          <a:p>
            <a:r>
              <a:rPr lang="en-GB">
                <a:hlinkClick r:id="rId10">
                  <a:extLst>
                    <a:ext uri="{A12FA001-AC4F-418D-AE19-62706E023703}">
                      <ahyp:hlinkClr xmlns:ahyp="http://schemas.microsoft.com/office/drawing/2018/hyperlinkcolor" val="tx"/>
                    </a:ext>
                  </a:extLst>
                </a:hlinkClick>
              </a:rPr>
              <a:t>Sport England</a:t>
            </a:r>
            <a:endParaRPr lang="en-GB"/>
          </a:p>
          <a:p>
            <a:r>
              <a:rPr lang="en-GB">
                <a:hlinkClick r:id="rId11">
                  <a:extLst>
                    <a:ext uri="{A12FA001-AC4F-418D-AE19-62706E023703}">
                      <ahyp:hlinkClr xmlns:ahyp="http://schemas.microsoft.com/office/drawing/2018/hyperlinkcolor" val="tx"/>
                    </a:ext>
                  </a:extLst>
                </a:hlinkClick>
              </a:rPr>
              <a:t>Sport England – Funding</a:t>
            </a:r>
            <a:endParaRPr lang="en-GB"/>
          </a:p>
        </p:txBody>
      </p:sp>
    </p:spTree>
    <p:extLst>
      <p:ext uri="{BB962C8B-B14F-4D97-AF65-F5344CB8AC3E}">
        <p14:creationId xmlns:p14="http://schemas.microsoft.com/office/powerpoint/2010/main" val="402197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1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FC7C391-5CAE-4434-99AF-B57F01BD54AB}"/>
              </a:ext>
            </a:extLst>
          </p:cNvPr>
          <p:cNvSpPr>
            <a:spLocks noGrp="1"/>
          </p:cNvSpPr>
          <p:nvPr>
            <p:ph type="body" sz="quarter" idx="10"/>
          </p:nvPr>
        </p:nvSpPr>
        <p:spPr>
          <a:xfrm>
            <a:off x="495301" y="1574801"/>
            <a:ext cx="2595483" cy="2366263"/>
          </a:xfrm>
        </p:spPr>
        <p:txBody>
          <a:bodyPr>
            <a:normAutofit fontScale="92500" lnSpcReduction="10000"/>
          </a:bodyPr>
          <a:lstStyle/>
          <a:p>
            <a:r>
              <a:rPr lang="en-GB" dirty="0"/>
              <a:t>Charter Standard since November 2008.</a:t>
            </a:r>
          </a:p>
          <a:p>
            <a:r>
              <a:rPr lang="en-GB" dirty="0"/>
              <a:t>Charter Standard Club of the Year 2012</a:t>
            </a:r>
          </a:p>
          <a:p>
            <a:r>
              <a:rPr lang="en-GB" dirty="0"/>
              <a:t>Runner Up Groundsman of the year three years running 2015, 2016, 2017.</a:t>
            </a:r>
          </a:p>
          <a:p>
            <a:r>
              <a:rPr lang="en-GB" dirty="0"/>
              <a:t>Active Soccer School since 2003</a:t>
            </a:r>
          </a:p>
          <a:p>
            <a:r>
              <a:rPr lang="en-GB" dirty="0"/>
              <a:t>Our club colours are Navy and Yellow, in addition we have our own club shop setup in Partnership with Pendle Sportswear for both Managers and Members. </a:t>
            </a:r>
          </a:p>
        </p:txBody>
      </p:sp>
      <p:sp>
        <p:nvSpPr>
          <p:cNvPr id="9" name="Text Placeholder 8">
            <a:extLst>
              <a:ext uri="{FF2B5EF4-FFF2-40B4-BE49-F238E27FC236}">
                <a16:creationId xmlns:a16="http://schemas.microsoft.com/office/drawing/2014/main" id="{03DAE523-B5F9-413B-A60A-F8F062179780}"/>
              </a:ext>
            </a:extLst>
          </p:cNvPr>
          <p:cNvSpPr>
            <a:spLocks noGrp="1"/>
          </p:cNvSpPr>
          <p:nvPr>
            <p:ph type="body" sz="quarter" idx="11"/>
          </p:nvPr>
        </p:nvSpPr>
        <p:spPr/>
        <p:txBody>
          <a:bodyPr>
            <a:normAutofit fontScale="92500" lnSpcReduction="10000"/>
          </a:bodyPr>
          <a:lstStyle/>
          <a:p>
            <a:r>
              <a:rPr lang="en-GB" dirty="0"/>
              <a:t>Our Club was founded in August 2003 with just 7 players, we now have well over 200 players in our club.</a:t>
            </a:r>
          </a:p>
          <a:p>
            <a:r>
              <a:rPr lang="en-GB" dirty="0"/>
              <a:t>We have a team at every age group from under 7’s to Under 21’s. In addition three Senior teams and a Veterans team.</a:t>
            </a:r>
          </a:p>
          <a:p>
            <a:r>
              <a:rPr lang="en-GB" dirty="0"/>
              <a:t>We have been part of the pitch improvement plan since 2011 now supporting 11 teams from only 4 on our home ground</a:t>
            </a:r>
          </a:p>
        </p:txBody>
      </p:sp>
      <p:sp>
        <p:nvSpPr>
          <p:cNvPr id="10" name="Text Placeholder 9">
            <a:extLst>
              <a:ext uri="{FF2B5EF4-FFF2-40B4-BE49-F238E27FC236}">
                <a16:creationId xmlns:a16="http://schemas.microsoft.com/office/drawing/2014/main" id="{1E2C8F9D-9B5F-43AB-A4CE-1D03B43030CE}"/>
              </a:ext>
            </a:extLst>
          </p:cNvPr>
          <p:cNvSpPr>
            <a:spLocks noGrp="1"/>
          </p:cNvSpPr>
          <p:nvPr>
            <p:ph type="body" sz="quarter" idx="13"/>
          </p:nvPr>
        </p:nvSpPr>
        <p:spPr/>
        <p:txBody>
          <a:bodyPr>
            <a:normAutofit fontScale="92500" lnSpcReduction="20000"/>
          </a:bodyPr>
          <a:lstStyle/>
          <a:p>
            <a:r>
              <a:rPr lang="en-GB" dirty="0"/>
              <a:t>Our Major Football Tournament held every year on the fathers day weekend sells out every year with 96 teams and eight age groups.</a:t>
            </a:r>
          </a:p>
          <a:p>
            <a:r>
              <a:rPr lang="en-GB" dirty="0"/>
              <a:t>Our own website since 2006.</a:t>
            </a:r>
          </a:p>
          <a:p>
            <a:r>
              <a:rPr lang="en-GB" dirty="0"/>
              <a:t>We became self funding for our ground and changing facilities in August 2020.</a:t>
            </a:r>
          </a:p>
          <a:p>
            <a:r>
              <a:rPr lang="en-GB" dirty="0"/>
              <a:t>We now have brand new Equipment through the Football Foundation Grant to look after our facility since July 2020.</a:t>
            </a:r>
          </a:p>
        </p:txBody>
      </p:sp>
      <p:sp>
        <p:nvSpPr>
          <p:cNvPr id="11" name="Text Placeholder 10">
            <a:extLst>
              <a:ext uri="{FF2B5EF4-FFF2-40B4-BE49-F238E27FC236}">
                <a16:creationId xmlns:a16="http://schemas.microsoft.com/office/drawing/2014/main" id="{E06E58AB-D671-4422-BD8C-88362EEF8644}"/>
              </a:ext>
            </a:extLst>
          </p:cNvPr>
          <p:cNvSpPr>
            <a:spLocks noGrp="1"/>
          </p:cNvSpPr>
          <p:nvPr>
            <p:ph type="body" sz="quarter" idx="14"/>
          </p:nvPr>
        </p:nvSpPr>
        <p:spPr/>
        <p:txBody>
          <a:bodyPr/>
          <a:lstStyle/>
          <a:p>
            <a:r>
              <a:rPr lang="en-GB" dirty="0"/>
              <a:t>To obtain new changing room facilities with additional changing rooms to accommodate our additional teams that play on our home ground.</a:t>
            </a:r>
          </a:p>
          <a:p>
            <a:r>
              <a:rPr lang="en-GB" dirty="0"/>
              <a:t>Although we have several boys and men’s teams we have put an application in to join the Wildcats scheme to hopefully develop some girls teams.</a:t>
            </a:r>
          </a:p>
          <a:p>
            <a:endParaRPr lang="en-GB" dirty="0"/>
          </a:p>
        </p:txBody>
      </p:sp>
    </p:spTree>
    <p:extLst>
      <p:ext uri="{BB962C8B-B14F-4D97-AF65-F5344CB8AC3E}">
        <p14:creationId xmlns:p14="http://schemas.microsoft.com/office/powerpoint/2010/main" val="42777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889D7D2C-9ACC-44B3-8D0A-81F30A26A6A2}"/>
              </a:ext>
            </a:extLst>
          </p:cNvPr>
          <p:cNvSpPr>
            <a:spLocks noGrp="1"/>
          </p:cNvSpPr>
          <p:nvPr>
            <p:ph type="body" sz="quarter" idx="32"/>
          </p:nvPr>
        </p:nvSpPr>
        <p:spPr/>
        <p:txBody>
          <a:bodyPr>
            <a:normAutofit fontScale="92500" lnSpcReduction="20000"/>
          </a:bodyPr>
          <a:lstStyle/>
          <a:p>
            <a:r>
              <a:rPr lang="en-GB" dirty="0"/>
              <a:t>We are looking to gain funding initially with the Football Foundation, and additional sponsors to build a new changing room facility. We are hoping to attract local businesses to help us achieve this goal.</a:t>
            </a:r>
          </a:p>
        </p:txBody>
      </p:sp>
      <p:sp>
        <p:nvSpPr>
          <p:cNvPr id="33" name="Text Placeholder 32">
            <a:extLst>
              <a:ext uri="{FF2B5EF4-FFF2-40B4-BE49-F238E27FC236}">
                <a16:creationId xmlns:a16="http://schemas.microsoft.com/office/drawing/2014/main" id="{D8D4BE7E-833C-4F85-9669-79823FD10ABE}"/>
              </a:ext>
            </a:extLst>
          </p:cNvPr>
          <p:cNvSpPr>
            <a:spLocks noGrp="1"/>
          </p:cNvSpPr>
          <p:nvPr>
            <p:ph type="body" sz="quarter" idx="10"/>
          </p:nvPr>
        </p:nvSpPr>
        <p:spPr/>
        <p:txBody>
          <a:bodyPr/>
          <a:lstStyle/>
          <a:p>
            <a:r>
              <a:rPr lang="en-GB" dirty="0"/>
              <a:t>Changing Rooms</a:t>
            </a:r>
          </a:p>
        </p:txBody>
      </p:sp>
      <p:sp>
        <p:nvSpPr>
          <p:cNvPr id="39" name="Text Placeholder 38">
            <a:extLst>
              <a:ext uri="{FF2B5EF4-FFF2-40B4-BE49-F238E27FC236}">
                <a16:creationId xmlns:a16="http://schemas.microsoft.com/office/drawing/2014/main" id="{8F7D804E-45F2-4DFE-BFD8-685C6FA3B79B}"/>
              </a:ext>
            </a:extLst>
          </p:cNvPr>
          <p:cNvSpPr>
            <a:spLocks noGrp="1"/>
          </p:cNvSpPr>
          <p:nvPr>
            <p:ph type="body" sz="quarter" idx="33"/>
          </p:nvPr>
        </p:nvSpPr>
        <p:spPr/>
        <p:txBody>
          <a:bodyPr/>
          <a:lstStyle/>
          <a:p>
            <a:r>
              <a:rPr lang="en-GB" dirty="0"/>
              <a:t>Girls Team</a:t>
            </a:r>
          </a:p>
        </p:txBody>
      </p:sp>
      <p:sp>
        <p:nvSpPr>
          <p:cNvPr id="34" name="Text Placeholder 33">
            <a:extLst>
              <a:ext uri="{FF2B5EF4-FFF2-40B4-BE49-F238E27FC236}">
                <a16:creationId xmlns:a16="http://schemas.microsoft.com/office/drawing/2014/main" id="{1AAA73BA-3CDE-4ED4-8A02-A72167BC991B}"/>
              </a:ext>
            </a:extLst>
          </p:cNvPr>
          <p:cNvSpPr>
            <a:spLocks noGrp="1"/>
          </p:cNvSpPr>
          <p:nvPr>
            <p:ph type="body" sz="quarter" idx="16"/>
          </p:nvPr>
        </p:nvSpPr>
        <p:spPr/>
        <p:txBody>
          <a:bodyPr/>
          <a:lstStyle/>
          <a:p>
            <a:r>
              <a:rPr lang="en-GB" dirty="0"/>
              <a:t>Dug Outs</a:t>
            </a:r>
          </a:p>
        </p:txBody>
      </p:sp>
      <p:sp>
        <p:nvSpPr>
          <p:cNvPr id="35" name="Text Placeholder 34">
            <a:extLst>
              <a:ext uri="{FF2B5EF4-FFF2-40B4-BE49-F238E27FC236}">
                <a16:creationId xmlns:a16="http://schemas.microsoft.com/office/drawing/2014/main" id="{AE03CF60-1D86-40E4-9AC2-B40E4BA111E4}"/>
              </a:ext>
            </a:extLst>
          </p:cNvPr>
          <p:cNvSpPr>
            <a:spLocks noGrp="1"/>
          </p:cNvSpPr>
          <p:nvPr>
            <p:ph type="body" sz="quarter" idx="18"/>
          </p:nvPr>
        </p:nvSpPr>
        <p:spPr/>
        <p:txBody>
          <a:bodyPr/>
          <a:lstStyle/>
          <a:p>
            <a:r>
              <a:rPr lang="en-GB" dirty="0"/>
              <a:t>Community Club</a:t>
            </a:r>
          </a:p>
        </p:txBody>
      </p:sp>
      <p:sp>
        <p:nvSpPr>
          <p:cNvPr id="36" name="Text Placeholder 35">
            <a:extLst>
              <a:ext uri="{FF2B5EF4-FFF2-40B4-BE49-F238E27FC236}">
                <a16:creationId xmlns:a16="http://schemas.microsoft.com/office/drawing/2014/main" id="{50AD4196-B0E9-4A82-A950-6ADA9E11335D}"/>
              </a:ext>
            </a:extLst>
          </p:cNvPr>
          <p:cNvSpPr>
            <a:spLocks noGrp="1"/>
          </p:cNvSpPr>
          <p:nvPr>
            <p:ph type="body" sz="quarter" idx="22"/>
          </p:nvPr>
        </p:nvSpPr>
        <p:spPr/>
        <p:txBody>
          <a:bodyPr/>
          <a:lstStyle/>
          <a:p>
            <a:endParaRPr lang="en-GB"/>
          </a:p>
        </p:txBody>
      </p:sp>
      <p:sp>
        <p:nvSpPr>
          <p:cNvPr id="37" name="Text Placeholder 36">
            <a:extLst>
              <a:ext uri="{FF2B5EF4-FFF2-40B4-BE49-F238E27FC236}">
                <a16:creationId xmlns:a16="http://schemas.microsoft.com/office/drawing/2014/main" id="{D80211C8-2249-4E15-8C01-38D06DEF0C1A}"/>
              </a:ext>
            </a:extLst>
          </p:cNvPr>
          <p:cNvSpPr>
            <a:spLocks noGrp="1"/>
          </p:cNvSpPr>
          <p:nvPr>
            <p:ph type="body" sz="quarter" idx="23"/>
          </p:nvPr>
        </p:nvSpPr>
        <p:spPr/>
        <p:txBody>
          <a:bodyPr/>
          <a:lstStyle/>
          <a:p>
            <a:endParaRPr lang="en-GB"/>
          </a:p>
        </p:txBody>
      </p:sp>
      <p:sp>
        <p:nvSpPr>
          <p:cNvPr id="40" name="Text Placeholder 39">
            <a:extLst>
              <a:ext uri="{FF2B5EF4-FFF2-40B4-BE49-F238E27FC236}">
                <a16:creationId xmlns:a16="http://schemas.microsoft.com/office/drawing/2014/main" id="{7EDFBB48-9E0E-4BA6-B8EE-20B988CC225A}"/>
              </a:ext>
            </a:extLst>
          </p:cNvPr>
          <p:cNvSpPr>
            <a:spLocks noGrp="1"/>
          </p:cNvSpPr>
          <p:nvPr>
            <p:ph type="body" sz="quarter" idx="34"/>
          </p:nvPr>
        </p:nvSpPr>
        <p:spPr/>
        <p:txBody>
          <a:bodyPr/>
          <a:lstStyle/>
          <a:p>
            <a:endParaRPr lang="en-GB"/>
          </a:p>
        </p:txBody>
      </p:sp>
      <p:sp>
        <p:nvSpPr>
          <p:cNvPr id="41" name="Text Placeholder 40">
            <a:extLst>
              <a:ext uri="{FF2B5EF4-FFF2-40B4-BE49-F238E27FC236}">
                <a16:creationId xmlns:a16="http://schemas.microsoft.com/office/drawing/2014/main" id="{77C200EC-1395-4122-8F92-F81E5BFA0C1C}"/>
              </a:ext>
            </a:extLst>
          </p:cNvPr>
          <p:cNvSpPr>
            <a:spLocks noGrp="1"/>
          </p:cNvSpPr>
          <p:nvPr>
            <p:ph type="body" sz="quarter" idx="35"/>
          </p:nvPr>
        </p:nvSpPr>
        <p:spPr/>
        <p:txBody>
          <a:bodyPr>
            <a:normAutofit fontScale="92500" lnSpcReduction="10000"/>
          </a:bodyPr>
          <a:lstStyle/>
          <a:p>
            <a:r>
              <a:rPr lang="en-GB" dirty="0"/>
              <a:t>Application applied for Wildcats scheme to gain and start producing our first girls teams as an additional alternative to other local clubs. Hoping to attract girls from local areas.</a:t>
            </a:r>
          </a:p>
        </p:txBody>
      </p:sp>
      <p:sp>
        <p:nvSpPr>
          <p:cNvPr id="42" name="Text Placeholder 41">
            <a:extLst>
              <a:ext uri="{FF2B5EF4-FFF2-40B4-BE49-F238E27FC236}">
                <a16:creationId xmlns:a16="http://schemas.microsoft.com/office/drawing/2014/main" id="{87737DED-530B-4EFE-8C90-D309D22FF364}"/>
              </a:ext>
            </a:extLst>
          </p:cNvPr>
          <p:cNvSpPr>
            <a:spLocks noGrp="1"/>
          </p:cNvSpPr>
          <p:nvPr>
            <p:ph type="body" sz="quarter" idx="36"/>
          </p:nvPr>
        </p:nvSpPr>
        <p:spPr/>
        <p:txBody>
          <a:bodyPr/>
          <a:lstStyle/>
          <a:p>
            <a:endParaRPr lang="en-GB"/>
          </a:p>
        </p:txBody>
      </p:sp>
      <p:sp>
        <p:nvSpPr>
          <p:cNvPr id="43" name="Text Placeholder 42">
            <a:extLst>
              <a:ext uri="{FF2B5EF4-FFF2-40B4-BE49-F238E27FC236}">
                <a16:creationId xmlns:a16="http://schemas.microsoft.com/office/drawing/2014/main" id="{7337BC1C-08EF-42A1-9283-FEF02D9EEBFD}"/>
              </a:ext>
            </a:extLst>
          </p:cNvPr>
          <p:cNvSpPr>
            <a:spLocks noGrp="1"/>
          </p:cNvSpPr>
          <p:nvPr>
            <p:ph type="body" sz="quarter" idx="37"/>
          </p:nvPr>
        </p:nvSpPr>
        <p:spPr/>
        <p:txBody>
          <a:bodyPr>
            <a:normAutofit lnSpcReduction="10000"/>
          </a:bodyPr>
          <a:lstStyle/>
          <a:p>
            <a:r>
              <a:rPr lang="en-GB" dirty="0"/>
              <a:t>We are currently aiming to add a home and away dug out to our main pitch. We hopefully have the support of a local business on this goal.</a:t>
            </a:r>
          </a:p>
        </p:txBody>
      </p:sp>
      <p:sp>
        <p:nvSpPr>
          <p:cNvPr id="44" name="Text Placeholder 43">
            <a:extLst>
              <a:ext uri="{FF2B5EF4-FFF2-40B4-BE49-F238E27FC236}">
                <a16:creationId xmlns:a16="http://schemas.microsoft.com/office/drawing/2014/main" id="{695E7961-4617-4318-A39A-E754545350A3}"/>
              </a:ext>
            </a:extLst>
          </p:cNvPr>
          <p:cNvSpPr>
            <a:spLocks noGrp="1"/>
          </p:cNvSpPr>
          <p:nvPr>
            <p:ph type="body" sz="quarter" idx="38"/>
          </p:nvPr>
        </p:nvSpPr>
        <p:spPr/>
        <p:txBody>
          <a:bodyPr/>
          <a:lstStyle/>
          <a:p>
            <a:endParaRPr lang="en-GB"/>
          </a:p>
        </p:txBody>
      </p:sp>
      <p:sp>
        <p:nvSpPr>
          <p:cNvPr id="45" name="Text Placeholder 44">
            <a:extLst>
              <a:ext uri="{FF2B5EF4-FFF2-40B4-BE49-F238E27FC236}">
                <a16:creationId xmlns:a16="http://schemas.microsoft.com/office/drawing/2014/main" id="{100F8004-81D6-4C01-9C18-74D9AB4B67EF}"/>
              </a:ext>
            </a:extLst>
          </p:cNvPr>
          <p:cNvSpPr>
            <a:spLocks noGrp="1"/>
          </p:cNvSpPr>
          <p:nvPr>
            <p:ph type="body" sz="quarter" idx="39"/>
          </p:nvPr>
        </p:nvSpPr>
        <p:spPr/>
        <p:txBody>
          <a:bodyPr>
            <a:normAutofit lnSpcReduction="10000"/>
          </a:bodyPr>
          <a:lstStyle/>
          <a:p>
            <a:r>
              <a:rPr lang="en-GB" dirty="0"/>
              <a:t>We aim to provide football at as many different levels as possible. Providing alternative events in addition to just football.</a:t>
            </a:r>
          </a:p>
        </p:txBody>
      </p:sp>
      <p:sp>
        <p:nvSpPr>
          <p:cNvPr id="46" name="Text Placeholder 45">
            <a:extLst>
              <a:ext uri="{FF2B5EF4-FFF2-40B4-BE49-F238E27FC236}">
                <a16:creationId xmlns:a16="http://schemas.microsoft.com/office/drawing/2014/main" id="{0E0DCDF9-2296-486A-8AEF-AC7050C7B3B3}"/>
              </a:ext>
            </a:extLst>
          </p:cNvPr>
          <p:cNvSpPr>
            <a:spLocks noGrp="1"/>
          </p:cNvSpPr>
          <p:nvPr>
            <p:ph type="body" sz="quarter" idx="40"/>
          </p:nvPr>
        </p:nvSpPr>
        <p:spPr/>
        <p:txBody>
          <a:bodyPr/>
          <a:lstStyle/>
          <a:p>
            <a:endParaRPr lang="en-GB"/>
          </a:p>
        </p:txBody>
      </p:sp>
    </p:spTree>
    <p:extLst>
      <p:ext uri="{BB962C8B-B14F-4D97-AF65-F5344CB8AC3E}">
        <p14:creationId xmlns:p14="http://schemas.microsoft.com/office/powerpoint/2010/main" val="3574651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8C1CB8-BDBE-42EA-AAFA-E86809845F2F}"/>
              </a:ext>
            </a:extLst>
          </p:cNvPr>
          <p:cNvSpPr>
            <a:spLocks noGrp="1"/>
          </p:cNvSpPr>
          <p:nvPr>
            <p:ph type="body" sz="quarter" idx="10"/>
          </p:nvPr>
        </p:nvSpPr>
        <p:spPr/>
        <p:txBody>
          <a:bodyPr/>
          <a:lstStyle/>
          <a:p>
            <a:r>
              <a:rPr lang="en-GB" dirty="0"/>
              <a:t>We want people to see us as a well run club, which we have achieved so far with many compliments and the number of people enquiring to join us.</a:t>
            </a:r>
          </a:p>
          <a:p>
            <a:r>
              <a:rPr lang="en-GB" dirty="0"/>
              <a:t>Our good reputation is very important to us.</a:t>
            </a:r>
          </a:p>
          <a:p>
            <a:r>
              <a:rPr lang="en-GB" dirty="0"/>
              <a:t>We are continually striving to ensure that we are seen as a Club with the interests of our local Community at heart.</a:t>
            </a:r>
          </a:p>
        </p:txBody>
      </p:sp>
      <p:sp>
        <p:nvSpPr>
          <p:cNvPr id="4" name="Text Placeholder 3">
            <a:extLst>
              <a:ext uri="{FF2B5EF4-FFF2-40B4-BE49-F238E27FC236}">
                <a16:creationId xmlns:a16="http://schemas.microsoft.com/office/drawing/2014/main" id="{F57C6292-2520-4527-A4D7-5E8B65A65858}"/>
              </a:ext>
            </a:extLst>
          </p:cNvPr>
          <p:cNvSpPr>
            <a:spLocks noGrp="1"/>
          </p:cNvSpPr>
          <p:nvPr>
            <p:ph type="body" sz="quarter" idx="11"/>
          </p:nvPr>
        </p:nvSpPr>
        <p:spPr/>
        <p:txBody>
          <a:bodyPr/>
          <a:lstStyle/>
          <a:p>
            <a:r>
              <a:rPr lang="en-GB" dirty="0"/>
              <a:t>We like to ensure that anyone who joins us or takes part in any of our activities enjoy their footballing experience whilst with us.</a:t>
            </a:r>
          </a:p>
          <a:p>
            <a:endParaRPr lang="en-GB" dirty="0"/>
          </a:p>
        </p:txBody>
      </p:sp>
      <p:sp>
        <p:nvSpPr>
          <p:cNvPr id="5" name="Text Placeholder 4">
            <a:extLst>
              <a:ext uri="{FF2B5EF4-FFF2-40B4-BE49-F238E27FC236}">
                <a16:creationId xmlns:a16="http://schemas.microsoft.com/office/drawing/2014/main" id="{05CB7280-6D23-436E-8BCD-5B917F442A2E}"/>
              </a:ext>
            </a:extLst>
          </p:cNvPr>
          <p:cNvSpPr>
            <a:spLocks noGrp="1"/>
          </p:cNvSpPr>
          <p:nvPr>
            <p:ph type="body" sz="quarter" idx="13"/>
          </p:nvPr>
        </p:nvSpPr>
        <p:spPr/>
        <p:txBody>
          <a:bodyPr/>
          <a:lstStyle/>
          <a:p>
            <a:r>
              <a:rPr lang="en-GB" dirty="0"/>
              <a:t>With our good communication skills, we are pleased that anyone that interacts with our club and events that we hold are kept well informed and enjoy their time whilst with our club.</a:t>
            </a:r>
          </a:p>
          <a:p>
            <a:r>
              <a:rPr lang="en-GB" dirty="0"/>
              <a:t>Our own Website and Facebook has been a large part of our success.</a:t>
            </a:r>
          </a:p>
        </p:txBody>
      </p:sp>
    </p:spTree>
    <p:extLst>
      <p:ext uri="{BB962C8B-B14F-4D97-AF65-F5344CB8AC3E}">
        <p14:creationId xmlns:p14="http://schemas.microsoft.com/office/powerpoint/2010/main" val="240903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19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1DFEE7-C92E-7975-1BD5-643559C03DF0}"/>
              </a:ext>
            </a:extLst>
          </p:cNvPr>
          <p:cNvSpPr txBox="1"/>
          <p:nvPr/>
        </p:nvSpPr>
        <p:spPr>
          <a:xfrm>
            <a:off x="2977393" y="301927"/>
            <a:ext cx="3951214" cy="646331"/>
          </a:xfrm>
          <a:prstGeom prst="rect">
            <a:avLst/>
          </a:prstGeom>
          <a:noFill/>
        </p:spPr>
        <p:txBody>
          <a:bodyPr wrap="square" rtlCol="0">
            <a:spAutoFit/>
          </a:bodyPr>
          <a:lstStyle/>
          <a:p>
            <a:pPr algn="ctr"/>
            <a:r>
              <a:rPr lang="en-US" sz="3600" b="1" i="1">
                <a:latin typeface="FS Dillon Medium" panose="02000606030000020004" pitchFamily="50" charset="0"/>
              </a:rPr>
              <a:t>CLUB STRUCTURE</a:t>
            </a:r>
          </a:p>
        </p:txBody>
      </p:sp>
      <p:grpSp>
        <p:nvGrpSpPr>
          <p:cNvPr id="52" name="Group 51">
            <a:extLst>
              <a:ext uri="{FF2B5EF4-FFF2-40B4-BE49-F238E27FC236}">
                <a16:creationId xmlns:a16="http://schemas.microsoft.com/office/drawing/2014/main" id="{80ACBD1C-0B77-7958-9658-95711AD82E2A}"/>
              </a:ext>
            </a:extLst>
          </p:cNvPr>
          <p:cNvGrpSpPr/>
          <p:nvPr/>
        </p:nvGrpSpPr>
        <p:grpSpPr>
          <a:xfrm>
            <a:off x="6626236" y="2713515"/>
            <a:ext cx="2606838" cy="1067888"/>
            <a:chOff x="6626236" y="2703092"/>
            <a:chExt cx="2606838" cy="1067888"/>
          </a:xfrm>
        </p:grpSpPr>
        <p:grpSp>
          <p:nvGrpSpPr>
            <p:cNvPr id="43" name="Group 42">
              <a:extLst>
                <a:ext uri="{FF2B5EF4-FFF2-40B4-BE49-F238E27FC236}">
                  <a16:creationId xmlns:a16="http://schemas.microsoft.com/office/drawing/2014/main" id="{D5617CE5-3631-CDCC-1D1A-1CA238A0C9AC}"/>
                </a:ext>
              </a:extLst>
            </p:cNvPr>
            <p:cNvGrpSpPr/>
            <p:nvPr/>
          </p:nvGrpSpPr>
          <p:grpSpPr>
            <a:xfrm>
              <a:off x="6626236" y="2703092"/>
              <a:ext cx="2606838" cy="1067888"/>
              <a:chOff x="6609456" y="2723938"/>
              <a:chExt cx="2606838" cy="1067888"/>
            </a:xfrm>
          </p:grpSpPr>
          <p:sp>
            <p:nvSpPr>
              <p:cNvPr id="32" name="Rectangle 31">
                <a:extLst>
                  <a:ext uri="{FF2B5EF4-FFF2-40B4-BE49-F238E27FC236}">
                    <a16:creationId xmlns:a16="http://schemas.microsoft.com/office/drawing/2014/main" id="{A46EBB04-157D-F23C-BE4E-7AA0503A6977}"/>
                  </a:ext>
                </a:extLst>
              </p:cNvPr>
              <p:cNvSpPr>
                <a:spLocks noChangeAspect="1"/>
              </p:cNvSpPr>
              <p:nvPr/>
            </p:nvSpPr>
            <p:spPr>
              <a:xfrm>
                <a:off x="6609456" y="2723938"/>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E48FAD1-B3CA-142E-9402-0E27DB59A6BD}"/>
                  </a:ext>
                </a:extLst>
              </p:cNvPr>
              <p:cNvSpPr txBox="1">
                <a:spLocks noChangeAspect="1"/>
              </p:cNvSpPr>
              <p:nvPr/>
            </p:nvSpPr>
            <p:spPr>
              <a:xfrm>
                <a:off x="6864972" y="2838977"/>
                <a:ext cx="2028039" cy="276999"/>
              </a:xfrm>
              <a:prstGeom prst="rect">
                <a:avLst/>
              </a:prstGeom>
              <a:noFill/>
            </p:spPr>
            <p:txBody>
              <a:bodyPr wrap="square" rtlCol="0">
                <a:spAutoFit/>
              </a:bodyPr>
              <a:lstStyle/>
              <a:p>
                <a:pPr algn="ctr"/>
                <a:r>
                  <a:rPr lang="en-US" sz="1200" b="1"/>
                  <a:t>WELFARE OFFICER</a:t>
                </a:r>
              </a:p>
            </p:txBody>
          </p:sp>
        </p:grpSp>
        <p:sp>
          <p:nvSpPr>
            <p:cNvPr id="44" name="TextBox 43">
              <a:extLst>
                <a:ext uri="{FF2B5EF4-FFF2-40B4-BE49-F238E27FC236}">
                  <a16:creationId xmlns:a16="http://schemas.microsoft.com/office/drawing/2014/main" id="{E6EFEBA9-4182-E244-A05E-3B68949D8CDD}"/>
                </a:ext>
              </a:extLst>
            </p:cNvPr>
            <p:cNvSpPr txBox="1">
              <a:spLocks noChangeAspect="1"/>
            </p:cNvSpPr>
            <p:nvPr/>
          </p:nvSpPr>
          <p:spPr>
            <a:xfrm>
              <a:off x="6898855" y="3307970"/>
              <a:ext cx="2028039" cy="276999"/>
            </a:xfrm>
            <a:prstGeom prst="rect">
              <a:avLst/>
            </a:prstGeom>
            <a:noFill/>
          </p:spPr>
          <p:txBody>
            <a:bodyPr wrap="square" rtlCol="0">
              <a:spAutoFit/>
            </a:bodyPr>
            <a:lstStyle/>
            <a:p>
              <a:pPr algn="ctr"/>
              <a:r>
                <a:rPr lang="en-US" sz="1200" dirty="0">
                  <a:solidFill>
                    <a:schemeClr val="tx2"/>
                  </a:solidFill>
                </a:rPr>
                <a:t>Chris Burton</a:t>
              </a:r>
            </a:p>
          </p:txBody>
        </p:sp>
      </p:grpSp>
      <p:grpSp>
        <p:nvGrpSpPr>
          <p:cNvPr id="53" name="Group 52">
            <a:extLst>
              <a:ext uri="{FF2B5EF4-FFF2-40B4-BE49-F238E27FC236}">
                <a16:creationId xmlns:a16="http://schemas.microsoft.com/office/drawing/2014/main" id="{B6681C67-372C-C35F-337F-10951708BE36}"/>
              </a:ext>
            </a:extLst>
          </p:cNvPr>
          <p:cNvGrpSpPr/>
          <p:nvPr/>
        </p:nvGrpSpPr>
        <p:grpSpPr>
          <a:xfrm>
            <a:off x="6609456" y="4228629"/>
            <a:ext cx="2606838" cy="1067888"/>
            <a:chOff x="6609456" y="4228629"/>
            <a:chExt cx="2606838" cy="1067888"/>
          </a:xfrm>
        </p:grpSpPr>
        <p:sp>
          <p:nvSpPr>
            <p:cNvPr id="35" name="Rectangle 34">
              <a:extLst>
                <a:ext uri="{FF2B5EF4-FFF2-40B4-BE49-F238E27FC236}">
                  <a16:creationId xmlns:a16="http://schemas.microsoft.com/office/drawing/2014/main" id="{3CA5DAE5-5893-611C-0342-210AC756B7D3}"/>
                </a:ext>
              </a:extLst>
            </p:cNvPr>
            <p:cNvSpPr/>
            <p:nvPr/>
          </p:nvSpPr>
          <p:spPr>
            <a:xfrm>
              <a:off x="6609456" y="4228629"/>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B886D5D-4347-88F3-E69D-9958BD929C05}"/>
                </a:ext>
              </a:extLst>
            </p:cNvPr>
            <p:cNvSpPr txBox="1"/>
            <p:nvPr/>
          </p:nvSpPr>
          <p:spPr>
            <a:xfrm>
              <a:off x="6915634" y="4316838"/>
              <a:ext cx="2028039" cy="276999"/>
            </a:xfrm>
            <a:prstGeom prst="rect">
              <a:avLst/>
            </a:prstGeom>
            <a:noFill/>
          </p:spPr>
          <p:txBody>
            <a:bodyPr wrap="square" rtlCol="0">
              <a:spAutoFit/>
            </a:bodyPr>
            <a:lstStyle/>
            <a:p>
              <a:pPr algn="ctr"/>
              <a:r>
                <a:rPr lang="en-US" sz="1200" b="1" dirty="0"/>
                <a:t>Vice Chairman</a:t>
              </a:r>
            </a:p>
          </p:txBody>
        </p:sp>
        <p:sp>
          <p:nvSpPr>
            <p:cNvPr id="45" name="TextBox 44">
              <a:extLst>
                <a:ext uri="{FF2B5EF4-FFF2-40B4-BE49-F238E27FC236}">
                  <a16:creationId xmlns:a16="http://schemas.microsoft.com/office/drawing/2014/main" id="{92A8079B-931B-CA87-A583-D6CE56922AE6}"/>
                </a:ext>
              </a:extLst>
            </p:cNvPr>
            <p:cNvSpPr txBox="1">
              <a:spLocks noChangeAspect="1"/>
            </p:cNvSpPr>
            <p:nvPr/>
          </p:nvSpPr>
          <p:spPr>
            <a:xfrm>
              <a:off x="6881751" y="4804088"/>
              <a:ext cx="2028039" cy="276999"/>
            </a:xfrm>
            <a:prstGeom prst="rect">
              <a:avLst/>
            </a:prstGeom>
            <a:noFill/>
          </p:spPr>
          <p:txBody>
            <a:bodyPr wrap="square" rtlCol="0">
              <a:spAutoFit/>
            </a:bodyPr>
            <a:lstStyle/>
            <a:p>
              <a:pPr algn="ctr"/>
              <a:r>
                <a:rPr lang="en-US" sz="1200" dirty="0">
                  <a:solidFill>
                    <a:schemeClr val="tx2"/>
                  </a:solidFill>
                </a:rPr>
                <a:t>Karl </a:t>
              </a:r>
              <a:r>
                <a:rPr lang="en-US" sz="1200" dirty="0" err="1">
                  <a:solidFill>
                    <a:schemeClr val="tx2"/>
                  </a:solidFill>
                </a:rPr>
                <a:t>Hadlington</a:t>
              </a:r>
              <a:endParaRPr lang="en-US" sz="1200" dirty="0">
                <a:solidFill>
                  <a:schemeClr val="tx2"/>
                </a:solidFill>
              </a:endParaRPr>
            </a:p>
          </p:txBody>
        </p:sp>
      </p:grpSp>
      <p:grpSp>
        <p:nvGrpSpPr>
          <p:cNvPr id="55" name="Group 54">
            <a:extLst>
              <a:ext uri="{FF2B5EF4-FFF2-40B4-BE49-F238E27FC236}">
                <a16:creationId xmlns:a16="http://schemas.microsoft.com/office/drawing/2014/main" id="{D2654537-A332-595F-FA22-C17B59B42324}"/>
              </a:ext>
            </a:extLst>
          </p:cNvPr>
          <p:cNvGrpSpPr/>
          <p:nvPr/>
        </p:nvGrpSpPr>
        <p:grpSpPr>
          <a:xfrm>
            <a:off x="3590529" y="2713515"/>
            <a:ext cx="2606838" cy="1067888"/>
            <a:chOff x="3590529" y="2707160"/>
            <a:chExt cx="2606838" cy="1067888"/>
          </a:xfrm>
        </p:grpSpPr>
        <p:sp>
          <p:nvSpPr>
            <p:cNvPr id="30" name="Rectangle 29">
              <a:extLst>
                <a:ext uri="{FF2B5EF4-FFF2-40B4-BE49-F238E27FC236}">
                  <a16:creationId xmlns:a16="http://schemas.microsoft.com/office/drawing/2014/main" id="{956C50AA-F2BC-9DC8-BFFB-2B08256A5D65}"/>
                </a:ext>
              </a:extLst>
            </p:cNvPr>
            <p:cNvSpPr/>
            <p:nvPr/>
          </p:nvSpPr>
          <p:spPr>
            <a:xfrm>
              <a:off x="3590529" y="2707160"/>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EA9E9DB-BC5E-BECB-CADF-75C3C3DC1C6C}"/>
                </a:ext>
              </a:extLst>
            </p:cNvPr>
            <p:cNvSpPr txBox="1"/>
            <p:nvPr/>
          </p:nvSpPr>
          <p:spPr>
            <a:xfrm>
              <a:off x="3829266" y="2838977"/>
              <a:ext cx="2028039" cy="276999"/>
            </a:xfrm>
            <a:prstGeom prst="rect">
              <a:avLst/>
            </a:prstGeom>
            <a:noFill/>
          </p:spPr>
          <p:txBody>
            <a:bodyPr wrap="square" rtlCol="0">
              <a:spAutoFit/>
            </a:bodyPr>
            <a:lstStyle/>
            <a:p>
              <a:pPr algn="ctr"/>
              <a:r>
                <a:rPr lang="en-US" sz="1200" b="1"/>
                <a:t>SECRETARY</a:t>
              </a:r>
            </a:p>
          </p:txBody>
        </p:sp>
        <p:sp>
          <p:nvSpPr>
            <p:cNvPr id="46" name="TextBox 45">
              <a:extLst>
                <a:ext uri="{FF2B5EF4-FFF2-40B4-BE49-F238E27FC236}">
                  <a16:creationId xmlns:a16="http://schemas.microsoft.com/office/drawing/2014/main" id="{B43CD6E3-BB2D-3A6B-51EA-C406297E4634}"/>
                </a:ext>
              </a:extLst>
            </p:cNvPr>
            <p:cNvSpPr txBox="1">
              <a:spLocks noChangeAspect="1"/>
            </p:cNvSpPr>
            <p:nvPr/>
          </p:nvSpPr>
          <p:spPr>
            <a:xfrm>
              <a:off x="3829266" y="3307970"/>
              <a:ext cx="2028039" cy="276999"/>
            </a:xfrm>
            <a:prstGeom prst="rect">
              <a:avLst/>
            </a:prstGeom>
            <a:noFill/>
          </p:spPr>
          <p:txBody>
            <a:bodyPr wrap="square" rtlCol="0">
              <a:spAutoFit/>
            </a:bodyPr>
            <a:lstStyle/>
            <a:p>
              <a:pPr algn="ctr"/>
              <a:r>
                <a:rPr lang="en-US" sz="1200" dirty="0">
                  <a:solidFill>
                    <a:schemeClr val="tx2"/>
                  </a:solidFill>
                </a:rPr>
                <a:t>Lesley Burton</a:t>
              </a:r>
            </a:p>
          </p:txBody>
        </p:sp>
      </p:grpSp>
      <p:grpSp>
        <p:nvGrpSpPr>
          <p:cNvPr id="54" name="Group 53">
            <a:extLst>
              <a:ext uri="{FF2B5EF4-FFF2-40B4-BE49-F238E27FC236}">
                <a16:creationId xmlns:a16="http://schemas.microsoft.com/office/drawing/2014/main" id="{337B5E56-1AF2-5C7C-078A-36D3B5D8ABBE}"/>
              </a:ext>
            </a:extLst>
          </p:cNvPr>
          <p:cNvGrpSpPr/>
          <p:nvPr/>
        </p:nvGrpSpPr>
        <p:grpSpPr>
          <a:xfrm>
            <a:off x="3590529" y="4211851"/>
            <a:ext cx="2606838" cy="1067888"/>
            <a:chOff x="3590529" y="4211851"/>
            <a:chExt cx="2606838" cy="1067888"/>
          </a:xfrm>
        </p:grpSpPr>
        <p:sp>
          <p:nvSpPr>
            <p:cNvPr id="33" name="Rectangle 32">
              <a:extLst>
                <a:ext uri="{FF2B5EF4-FFF2-40B4-BE49-F238E27FC236}">
                  <a16:creationId xmlns:a16="http://schemas.microsoft.com/office/drawing/2014/main" id="{BE364174-F910-492B-8B1C-2A9A1A6A3864}"/>
                </a:ext>
              </a:extLst>
            </p:cNvPr>
            <p:cNvSpPr/>
            <p:nvPr/>
          </p:nvSpPr>
          <p:spPr>
            <a:xfrm>
              <a:off x="3590529" y="4211851"/>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BDFD75F-4332-A76E-2686-2C6C0FA0F0B9}"/>
                </a:ext>
              </a:extLst>
            </p:cNvPr>
            <p:cNvSpPr txBox="1"/>
            <p:nvPr/>
          </p:nvSpPr>
          <p:spPr>
            <a:xfrm>
              <a:off x="3879928" y="4316838"/>
              <a:ext cx="2028039" cy="276999"/>
            </a:xfrm>
            <a:prstGeom prst="rect">
              <a:avLst/>
            </a:prstGeom>
            <a:noFill/>
          </p:spPr>
          <p:txBody>
            <a:bodyPr wrap="square" rtlCol="0">
              <a:spAutoFit/>
            </a:bodyPr>
            <a:lstStyle/>
            <a:p>
              <a:pPr algn="ctr"/>
              <a:r>
                <a:rPr lang="en-US" sz="1200" b="1" dirty="0"/>
                <a:t>Public Relations Officer</a:t>
              </a:r>
            </a:p>
          </p:txBody>
        </p:sp>
        <p:sp>
          <p:nvSpPr>
            <p:cNvPr id="47" name="TextBox 46">
              <a:extLst>
                <a:ext uri="{FF2B5EF4-FFF2-40B4-BE49-F238E27FC236}">
                  <a16:creationId xmlns:a16="http://schemas.microsoft.com/office/drawing/2014/main" id="{9A6F5AF4-ACC1-E7A1-82DB-EE7167C08BC0}"/>
                </a:ext>
              </a:extLst>
            </p:cNvPr>
            <p:cNvSpPr txBox="1">
              <a:spLocks noChangeAspect="1"/>
            </p:cNvSpPr>
            <p:nvPr/>
          </p:nvSpPr>
          <p:spPr>
            <a:xfrm>
              <a:off x="3812162" y="4804088"/>
              <a:ext cx="2028039" cy="276999"/>
            </a:xfrm>
            <a:prstGeom prst="rect">
              <a:avLst/>
            </a:prstGeom>
            <a:noFill/>
          </p:spPr>
          <p:txBody>
            <a:bodyPr wrap="square" rtlCol="0">
              <a:spAutoFit/>
            </a:bodyPr>
            <a:lstStyle/>
            <a:p>
              <a:pPr algn="ctr"/>
              <a:r>
                <a:rPr lang="en-US" sz="1200" dirty="0">
                  <a:solidFill>
                    <a:schemeClr val="tx2"/>
                  </a:solidFill>
                </a:rPr>
                <a:t>Trevor Payne</a:t>
              </a:r>
            </a:p>
          </p:txBody>
        </p:sp>
      </p:grpSp>
      <p:grpSp>
        <p:nvGrpSpPr>
          <p:cNvPr id="56" name="Group 55">
            <a:extLst>
              <a:ext uri="{FF2B5EF4-FFF2-40B4-BE49-F238E27FC236}">
                <a16:creationId xmlns:a16="http://schemas.microsoft.com/office/drawing/2014/main" id="{21F8C781-5C1A-E781-D9EC-BAF13F4D408B}"/>
              </a:ext>
            </a:extLst>
          </p:cNvPr>
          <p:cNvGrpSpPr/>
          <p:nvPr/>
        </p:nvGrpSpPr>
        <p:grpSpPr>
          <a:xfrm>
            <a:off x="672928" y="2713515"/>
            <a:ext cx="2606838" cy="1067888"/>
            <a:chOff x="672928" y="2723938"/>
            <a:chExt cx="2606838" cy="1067888"/>
          </a:xfrm>
        </p:grpSpPr>
        <p:sp>
          <p:nvSpPr>
            <p:cNvPr id="31" name="Rectangle 30">
              <a:extLst>
                <a:ext uri="{FF2B5EF4-FFF2-40B4-BE49-F238E27FC236}">
                  <a16:creationId xmlns:a16="http://schemas.microsoft.com/office/drawing/2014/main" id="{31F9263B-8AC1-A9CE-4781-8C623562534E}"/>
                </a:ext>
              </a:extLst>
            </p:cNvPr>
            <p:cNvSpPr/>
            <p:nvPr/>
          </p:nvSpPr>
          <p:spPr>
            <a:xfrm>
              <a:off x="672928" y="2723938"/>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3F6B58B-B71D-43A1-1806-805FFF67C758}"/>
                </a:ext>
              </a:extLst>
            </p:cNvPr>
            <p:cNvSpPr txBox="1"/>
            <p:nvPr/>
          </p:nvSpPr>
          <p:spPr>
            <a:xfrm>
              <a:off x="911665" y="2838977"/>
              <a:ext cx="2028039" cy="276999"/>
            </a:xfrm>
            <a:prstGeom prst="rect">
              <a:avLst/>
            </a:prstGeom>
            <a:noFill/>
          </p:spPr>
          <p:txBody>
            <a:bodyPr wrap="square" rtlCol="0">
              <a:spAutoFit/>
            </a:bodyPr>
            <a:lstStyle/>
            <a:p>
              <a:pPr algn="ctr"/>
              <a:r>
                <a:rPr lang="en-US" sz="1200" b="1"/>
                <a:t>TREASURER</a:t>
              </a:r>
            </a:p>
          </p:txBody>
        </p:sp>
        <p:sp>
          <p:nvSpPr>
            <p:cNvPr id="48" name="TextBox 47">
              <a:extLst>
                <a:ext uri="{FF2B5EF4-FFF2-40B4-BE49-F238E27FC236}">
                  <a16:creationId xmlns:a16="http://schemas.microsoft.com/office/drawing/2014/main" id="{01976F0D-1436-0F9E-3D69-D665B8A7A9ED}"/>
                </a:ext>
              </a:extLst>
            </p:cNvPr>
            <p:cNvSpPr txBox="1">
              <a:spLocks noChangeAspect="1"/>
            </p:cNvSpPr>
            <p:nvPr/>
          </p:nvSpPr>
          <p:spPr>
            <a:xfrm>
              <a:off x="898385" y="3307970"/>
              <a:ext cx="2028039" cy="276999"/>
            </a:xfrm>
            <a:prstGeom prst="rect">
              <a:avLst/>
            </a:prstGeom>
            <a:noFill/>
          </p:spPr>
          <p:txBody>
            <a:bodyPr wrap="square" rtlCol="0">
              <a:spAutoFit/>
            </a:bodyPr>
            <a:lstStyle/>
            <a:p>
              <a:pPr algn="ctr"/>
              <a:r>
                <a:rPr lang="en-US" sz="1200" dirty="0">
                  <a:solidFill>
                    <a:schemeClr val="tx2"/>
                  </a:solidFill>
                </a:rPr>
                <a:t>Lesley Burton</a:t>
              </a:r>
            </a:p>
          </p:txBody>
        </p:sp>
      </p:grpSp>
      <p:grpSp>
        <p:nvGrpSpPr>
          <p:cNvPr id="57" name="Group 56">
            <a:extLst>
              <a:ext uri="{FF2B5EF4-FFF2-40B4-BE49-F238E27FC236}">
                <a16:creationId xmlns:a16="http://schemas.microsoft.com/office/drawing/2014/main" id="{AD3EFBAA-4147-2DDA-1E79-4A9C00F7195F}"/>
              </a:ext>
            </a:extLst>
          </p:cNvPr>
          <p:cNvGrpSpPr/>
          <p:nvPr/>
        </p:nvGrpSpPr>
        <p:grpSpPr>
          <a:xfrm>
            <a:off x="672928" y="4228629"/>
            <a:ext cx="2606838" cy="1067888"/>
            <a:chOff x="672928" y="4228629"/>
            <a:chExt cx="2606838" cy="1067888"/>
          </a:xfrm>
        </p:grpSpPr>
        <p:sp>
          <p:nvSpPr>
            <p:cNvPr id="34" name="Rectangle 33">
              <a:extLst>
                <a:ext uri="{FF2B5EF4-FFF2-40B4-BE49-F238E27FC236}">
                  <a16:creationId xmlns:a16="http://schemas.microsoft.com/office/drawing/2014/main" id="{3AFFC183-FA27-FC56-4821-E6B9AC167266}"/>
                </a:ext>
              </a:extLst>
            </p:cNvPr>
            <p:cNvSpPr/>
            <p:nvPr/>
          </p:nvSpPr>
          <p:spPr>
            <a:xfrm>
              <a:off x="672928" y="4228629"/>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A51A2CB-D9E0-5C1E-5803-8AEB1CB16FFB}"/>
                </a:ext>
              </a:extLst>
            </p:cNvPr>
            <p:cNvSpPr txBox="1"/>
            <p:nvPr/>
          </p:nvSpPr>
          <p:spPr>
            <a:xfrm>
              <a:off x="962327" y="4316838"/>
              <a:ext cx="2028039" cy="276999"/>
            </a:xfrm>
            <a:prstGeom prst="rect">
              <a:avLst/>
            </a:prstGeom>
            <a:noFill/>
          </p:spPr>
          <p:txBody>
            <a:bodyPr wrap="square" rtlCol="0">
              <a:spAutoFit/>
            </a:bodyPr>
            <a:lstStyle/>
            <a:p>
              <a:pPr algn="ctr"/>
              <a:r>
                <a:rPr lang="en-US" sz="1200" b="1" dirty="0"/>
                <a:t>Assistant Welfare Officer</a:t>
              </a:r>
            </a:p>
          </p:txBody>
        </p:sp>
        <p:sp>
          <p:nvSpPr>
            <p:cNvPr id="49" name="TextBox 48">
              <a:extLst>
                <a:ext uri="{FF2B5EF4-FFF2-40B4-BE49-F238E27FC236}">
                  <a16:creationId xmlns:a16="http://schemas.microsoft.com/office/drawing/2014/main" id="{30472EBA-7BBC-1B77-011B-6C1854CB5BE2}"/>
                </a:ext>
              </a:extLst>
            </p:cNvPr>
            <p:cNvSpPr txBox="1">
              <a:spLocks noChangeAspect="1"/>
            </p:cNvSpPr>
            <p:nvPr/>
          </p:nvSpPr>
          <p:spPr>
            <a:xfrm>
              <a:off x="949354" y="4809836"/>
              <a:ext cx="2028039" cy="276999"/>
            </a:xfrm>
            <a:prstGeom prst="rect">
              <a:avLst/>
            </a:prstGeom>
            <a:noFill/>
          </p:spPr>
          <p:txBody>
            <a:bodyPr wrap="square" rtlCol="0">
              <a:spAutoFit/>
            </a:bodyPr>
            <a:lstStyle/>
            <a:p>
              <a:pPr algn="ctr"/>
              <a:r>
                <a:rPr lang="en-US" sz="1200" dirty="0">
                  <a:solidFill>
                    <a:schemeClr val="tx2"/>
                  </a:solidFill>
                </a:rPr>
                <a:t>Andrew Harrison</a:t>
              </a:r>
            </a:p>
          </p:txBody>
        </p:sp>
      </p:grpSp>
      <p:grpSp>
        <p:nvGrpSpPr>
          <p:cNvPr id="51" name="Group 50">
            <a:extLst>
              <a:ext uri="{FF2B5EF4-FFF2-40B4-BE49-F238E27FC236}">
                <a16:creationId xmlns:a16="http://schemas.microsoft.com/office/drawing/2014/main" id="{AFBBC56C-85C6-3BEB-415E-C38ECA0B4DC2}"/>
              </a:ext>
            </a:extLst>
          </p:cNvPr>
          <p:cNvGrpSpPr/>
          <p:nvPr/>
        </p:nvGrpSpPr>
        <p:grpSpPr>
          <a:xfrm>
            <a:off x="3590529" y="1202469"/>
            <a:ext cx="2606838" cy="1067888"/>
            <a:chOff x="3590529" y="1202469"/>
            <a:chExt cx="2606838" cy="1067888"/>
          </a:xfrm>
        </p:grpSpPr>
        <p:sp>
          <p:nvSpPr>
            <p:cNvPr id="29" name="Rectangle 28">
              <a:extLst>
                <a:ext uri="{FF2B5EF4-FFF2-40B4-BE49-F238E27FC236}">
                  <a16:creationId xmlns:a16="http://schemas.microsoft.com/office/drawing/2014/main" id="{D9035B42-AB1A-41A7-0E77-7DC63848A6BA}"/>
                </a:ext>
              </a:extLst>
            </p:cNvPr>
            <p:cNvSpPr/>
            <p:nvPr/>
          </p:nvSpPr>
          <p:spPr>
            <a:xfrm>
              <a:off x="3590529" y="1202469"/>
              <a:ext cx="2606838" cy="1067888"/>
            </a:xfrm>
            <a:prstGeom prst="rect">
              <a:avLst/>
            </a:prstGeom>
            <a:solidFill>
              <a:srgbClr val="F1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7C222BB-8D18-D3A6-B2DE-811CE2C15E32}"/>
                </a:ext>
              </a:extLst>
            </p:cNvPr>
            <p:cNvSpPr txBox="1"/>
            <p:nvPr/>
          </p:nvSpPr>
          <p:spPr>
            <a:xfrm>
              <a:off x="3879928" y="1294004"/>
              <a:ext cx="2028039" cy="276999"/>
            </a:xfrm>
            <a:prstGeom prst="rect">
              <a:avLst/>
            </a:prstGeom>
            <a:noFill/>
          </p:spPr>
          <p:txBody>
            <a:bodyPr wrap="square" rtlCol="0">
              <a:spAutoFit/>
            </a:bodyPr>
            <a:lstStyle/>
            <a:p>
              <a:pPr algn="ctr"/>
              <a:r>
                <a:rPr lang="en-US" sz="1200" b="1"/>
                <a:t>CHAIRPERSON</a:t>
              </a:r>
            </a:p>
          </p:txBody>
        </p:sp>
        <p:sp>
          <p:nvSpPr>
            <p:cNvPr id="50" name="TextBox 49">
              <a:extLst>
                <a:ext uri="{FF2B5EF4-FFF2-40B4-BE49-F238E27FC236}">
                  <a16:creationId xmlns:a16="http://schemas.microsoft.com/office/drawing/2014/main" id="{EBC7DD52-1DC7-09AB-83D9-3E5861FD19A8}"/>
                </a:ext>
              </a:extLst>
            </p:cNvPr>
            <p:cNvSpPr txBox="1">
              <a:spLocks noChangeAspect="1"/>
            </p:cNvSpPr>
            <p:nvPr/>
          </p:nvSpPr>
          <p:spPr>
            <a:xfrm>
              <a:off x="3879928" y="1825214"/>
              <a:ext cx="2028039" cy="276999"/>
            </a:xfrm>
            <a:prstGeom prst="rect">
              <a:avLst/>
            </a:prstGeom>
            <a:noFill/>
          </p:spPr>
          <p:txBody>
            <a:bodyPr wrap="square" rtlCol="0">
              <a:spAutoFit/>
            </a:bodyPr>
            <a:lstStyle/>
            <a:p>
              <a:pPr algn="ctr"/>
              <a:r>
                <a:rPr lang="en-US" sz="1200" dirty="0">
                  <a:solidFill>
                    <a:schemeClr val="tx2"/>
                  </a:solidFill>
                </a:rPr>
                <a:t>Chris Burton</a:t>
              </a:r>
            </a:p>
          </p:txBody>
        </p:sp>
      </p:grpSp>
      <p:cxnSp>
        <p:nvCxnSpPr>
          <p:cNvPr id="59" name="Straight Connector 58">
            <a:extLst>
              <a:ext uri="{FF2B5EF4-FFF2-40B4-BE49-F238E27FC236}">
                <a16:creationId xmlns:a16="http://schemas.microsoft.com/office/drawing/2014/main" id="{623E794C-5DF6-9B35-F6DC-AD9ED27F698D}"/>
              </a:ext>
            </a:extLst>
          </p:cNvPr>
          <p:cNvCxnSpPr>
            <a:cxnSpLocks/>
            <a:stCxn id="29" idx="1"/>
          </p:cNvCxnSpPr>
          <p:nvPr/>
        </p:nvCxnSpPr>
        <p:spPr>
          <a:xfrm flipH="1">
            <a:off x="1976347" y="1736413"/>
            <a:ext cx="1614182" cy="977102"/>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459CCE1E-A81C-D265-B08A-8EE04AA49A7A}"/>
              </a:ext>
            </a:extLst>
          </p:cNvPr>
          <p:cNvCxnSpPr>
            <a:cxnSpLocks/>
            <a:stCxn id="29" idx="2"/>
          </p:cNvCxnSpPr>
          <p:nvPr/>
        </p:nvCxnSpPr>
        <p:spPr>
          <a:xfrm>
            <a:off x="4893948" y="2270357"/>
            <a:ext cx="0" cy="443158"/>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AEFEA9A-F9E5-6B8D-8742-11A3B761ED09}"/>
              </a:ext>
            </a:extLst>
          </p:cNvPr>
          <p:cNvCxnSpPr>
            <a:cxnSpLocks/>
            <a:stCxn id="29" idx="3"/>
          </p:cNvCxnSpPr>
          <p:nvPr/>
        </p:nvCxnSpPr>
        <p:spPr>
          <a:xfrm>
            <a:off x="6197367" y="1736413"/>
            <a:ext cx="1732288" cy="977102"/>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5B90E07-8581-8EBF-05F3-6816C699726F}"/>
              </a:ext>
            </a:extLst>
          </p:cNvPr>
          <p:cNvCxnSpPr>
            <a:cxnSpLocks/>
          </p:cNvCxnSpPr>
          <p:nvPr/>
        </p:nvCxnSpPr>
        <p:spPr>
          <a:xfrm>
            <a:off x="3279766" y="3239070"/>
            <a:ext cx="310763" cy="0"/>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60144F0E-39FF-97C6-5475-B5380CCDB74B}"/>
              </a:ext>
            </a:extLst>
          </p:cNvPr>
          <p:cNvCxnSpPr>
            <a:cxnSpLocks/>
          </p:cNvCxnSpPr>
          <p:nvPr/>
        </p:nvCxnSpPr>
        <p:spPr>
          <a:xfrm>
            <a:off x="6197367" y="3245425"/>
            <a:ext cx="42886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5557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347A6F-81D5-4C13-B71F-103555A3BB63}"/>
              </a:ext>
            </a:extLst>
          </p:cNvPr>
          <p:cNvSpPr>
            <a:spLocks noGrp="1"/>
          </p:cNvSpPr>
          <p:nvPr>
            <p:ph type="body" sz="quarter" idx="10"/>
          </p:nvPr>
        </p:nvSpPr>
        <p:spPr/>
        <p:txBody>
          <a:bodyPr/>
          <a:lstStyle/>
          <a:p>
            <a:r>
              <a:rPr lang="en-GB" dirty="0"/>
              <a:t>Good Communication.</a:t>
            </a:r>
          </a:p>
          <a:p>
            <a:r>
              <a:rPr lang="en-GB" dirty="0"/>
              <a:t>Developing a Family feel to our club.</a:t>
            </a:r>
          </a:p>
          <a:p>
            <a:r>
              <a:rPr lang="en-GB" dirty="0"/>
              <a:t>Making members feel wanted and part of our structure.</a:t>
            </a:r>
          </a:p>
        </p:txBody>
      </p:sp>
      <p:sp>
        <p:nvSpPr>
          <p:cNvPr id="4" name="Text Placeholder 3">
            <a:extLst>
              <a:ext uri="{FF2B5EF4-FFF2-40B4-BE49-F238E27FC236}">
                <a16:creationId xmlns:a16="http://schemas.microsoft.com/office/drawing/2014/main" id="{04A6E49B-CFB6-4CA2-9CDD-A1A6699987D1}"/>
              </a:ext>
            </a:extLst>
          </p:cNvPr>
          <p:cNvSpPr>
            <a:spLocks noGrp="1"/>
          </p:cNvSpPr>
          <p:nvPr>
            <p:ph type="body" sz="quarter" idx="11"/>
          </p:nvPr>
        </p:nvSpPr>
        <p:spPr/>
        <p:txBody>
          <a:bodyPr/>
          <a:lstStyle/>
          <a:p>
            <a:r>
              <a:rPr lang="en-GB" dirty="0"/>
              <a:t>Always on the lookout for any further grant funding to enhance our facility.</a:t>
            </a:r>
          </a:p>
          <a:p>
            <a:r>
              <a:rPr lang="en-GB" dirty="0"/>
              <a:t>Any volunteers are always welcomed and encouraged to ensure the future of our club.</a:t>
            </a:r>
          </a:p>
          <a:p>
            <a:r>
              <a:rPr lang="en-GB" dirty="0"/>
              <a:t>All positions are well delegated to ensure that people wish to be part of our future.</a:t>
            </a:r>
          </a:p>
        </p:txBody>
      </p:sp>
      <p:sp>
        <p:nvSpPr>
          <p:cNvPr id="5" name="Text Placeholder 4">
            <a:extLst>
              <a:ext uri="{FF2B5EF4-FFF2-40B4-BE49-F238E27FC236}">
                <a16:creationId xmlns:a16="http://schemas.microsoft.com/office/drawing/2014/main" id="{6DA9BC3E-FBB2-415D-BB31-FBC4B0E83897}"/>
              </a:ext>
            </a:extLst>
          </p:cNvPr>
          <p:cNvSpPr>
            <a:spLocks noGrp="1"/>
          </p:cNvSpPr>
          <p:nvPr>
            <p:ph type="body" sz="quarter" idx="13"/>
          </p:nvPr>
        </p:nvSpPr>
        <p:spPr/>
        <p:txBody>
          <a:bodyPr/>
          <a:lstStyle/>
          <a:p>
            <a:r>
              <a:rPr lang="en-GB" dirty="0"/>
              <a:t>Periods when we are short of volunteers to help with tasks to keep our club running smoothly.</a:t>
            </a:r>
          </a:p>
          <a:p>
            <a:endParaRPr lang="en-GB" dirty="0"/>
          </a:p>
        </p:txBody>
      </p:sp>
      <p:sp>
        <p:nvSpPr>
          <p:cNvPr id="6" name="Text Placeholder 5">
            <a:extLst>
              <a:ext uri="{FF2B5EF4-FFF2-40B4-BE49-F238E27FC236}">
                <a16:creationId xmlns:a16="http://schemas.microsoft.com/office/drawing/2014/main" id="{83C44AEE-AEEA-4C41-84B6-1266CC737195}"/>
              </a:ext>
            </a:extLst>
          </p:cNvPr>
          <p:cNvSpPr>
            <a:spLocks noGrp="1"/>
          </p:cNvSpPr>
          <p:nvPr>
            <p:ph type="body" sz="quarter" idx="14"/>
          </p:nvPr>
        </p:nvSpPr>
        <p:spPr/>
        <p:txBody>
          <a:bodyPr/>
          <a:lstStyle/>
          <a:p>
            <a:r>
              <a:rPr lang="en-GB" dirty="0"/>
              <a:t>Our main threat would be if our main Sports Club was to close, which is why our members are encouraged to support our club by using it for additional events and after matches.</a:t>
            </a:r>
          </a:p>
        </p:txBody>
      </p:sp>
    </p:spTree>
    <p:extLst>
      <p:ext uri="{BB962C8B-B14F-4D97-AF65-F5344CB8AC3E}">
        <p14:creationId xmlns:p14="http://schemas.microsoft.com/office/powerpoint/2010/main" val="589072776"/>
      </p:ext>
    </p:extLst>
  </p:cSld>
  <p:clrMapOvr>
    <a:masterClrMapping/>
  </p:clrMapOvr>
</p:sld>
</file>

<file path=ppt/theme/theme1.xml><?xml version="1.0" encoding="utf-8"?>
<a:theme xmlns:a="http://schemas.openxmlformats.org/drawingml/2006/main" name="Office Theme">
  <a:themeElements>
    <a:clrScheme name="England Football">
      <a:dk1>
        <a:srgbClr val="E1261C"/>
      </a:dk1>
      <a:lt1>
        <a:sysClr val="window" lastClr="FFFFFF"/>
      </a:lt1>
      <a:dk2>
        <a:srgbClr val="011E41"/>
      </a:dk2>
      <a:lt2>
        <a:srgbClr val="BBC1CE"/>
      </a:lt2>
      <a:accent1>
        <a:srgbClr val="A01E21"/>
      </a:accent1>
      <a:accent2>
        <a:srgbClr val="011E41"/>
      </a:accent2>
      <a:accent3>
        <a:srgbClr val="FFFFFF"/>
      </a:accent3>
      <a:accent4>
        <a:srgbClr val="011E41"/>
      </a:accent4>
      <a:accent5>
        <a:srgbClr val="BBC1CE"/>
      </a:accent5>
      <a:accent6>
        <a:srgbClr val="E1261C"/>
      </a:accent6>
      <a:hlink>
        <a:srgbClr val="011E41"/>
      </a:hlink>
      <a:folHlink>
        <a:srgbClr val="A01E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TotalTime>
  <Words>1721</Words>
  <Application>Microsoft Office PowerPoint</Application>
  <PresentationFormat>A4 Paper (210x297 mm)</PresentationFormat>
  <Paragraphs>365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FS Dillon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Fearn</dc:creator>
  <cp:lastModifiedBy>Chris Burton</cp:lastModifiedBy>
  <cp:revision>2</cp:revision>
  <cp:lastPrinted>2021-11-01T14:46:56Z</cp:lastPrinted>
  <dcterms:created xsi:type="dcterms:W3CDTF">2021-11-01T13:51:28Z</dcterms:created>
  <dcterms:modified xsi:type="dcterms:W3CDTF">2023-04-26T00:01:00Z</dcterms:modified>
</cp:coreProperties>
</file>